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1704" y="-27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095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773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434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97486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44145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473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599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7141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6099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10512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78222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877A57-6208-4C18-8834-907A44585AE7}" type="datetimeFigureOut">
              <a:rPr lang="en-US" smtClean="0"/>
              <a:t>9/30/2020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B887F0-0AC7-4A42-A892-6D1F787F4ADF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4729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209800"/>
            <a:ext cx="7772400" cy="1146175"/>
          </a:xfrm>
        </p:spPr>
        <p:txBody>
          <a:bodyPr/>
          <a:lstStyle/>
          <a:p>
            <a:r>
              <a:rPr lang="pt-BR" dirty="0" smtClean="0"/>
              <a:t>Título:</a:t>
            </a:r>
            <a:endParaRPr lang="en-U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09700" y="3886200"/>
            <a:ext cx="6400800" cy="1752600"/>
          </a:xfrm>
        </p:spPr>
        <p:txBody>
          <a:bodyPr/>
          <a:lstStyle/>
          <a:p>
            <a:pPr algn="l"/>
            <a:r>
              <a:rPr lang="pt-BR" dirty="0" smtClean="0">
                <a:solidFill>
                  <a:schemeClr val="tx1"/>
                </a:solidFill>
              </a:rPr>
              <a:t>Autores:</a:t>
            </a:r>
          </a:p>
          <a:p>
            <a:pPr algn="l"/>
            <a:r>
              <a:rPr lang="pt-BR" dirty="0" smtClean="0">
                <a:solidFill>
                  <a:schemeClr val="tx1"/>
                </a:solidFill>
              </a:rPr>
              <a:t>Instituição: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228600"/>
            <a:ext cx="6400800" cy="16002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ixaDeTexto 4"/>
          <p:cNvSpPr txBox="1"/>
          <p:nvPr/>
        </p:nvSpPr>
        <p:spPr>
          <a:xfrm>
            <a:off x="6934200" y="352335"/>
            <a:ext cx="1752600" cy="1200329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pt-BR" sz="2400" dirty="0" smtClean="0"/>
              <a:t>Slogan da sua instituição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6524406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10</Words>
  <Application>Microsoft Office PowerPoint</Application>
  <PresentationFormat>Apresentação na tela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2" baseType="lpstr">
      <vt:lpstr>Tema do Office</vt:lpstr>
      <vt:lpstr>Título: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Titulo:</dc:title>
  <dc:creator>Windows User</dc:creator>
  <cp:lastModifiedBy>Windows User</cp:lastModifiedBy>
  <cp:revision>6</cp:revision>
  <dcterms:created xsi:type="dcterms:W3CDTF">2020-09-26T09:49:54Z</dcterms:created>
  <dcterms:modified xsi:type="dcterms:W3CDTF">2020-09-30T14:03:18Z</dcterms:modified>
</cp:coreProperties>
</file>