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704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A57-6208-4C18-8834-907A44585AE7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87F0-0AC7-4A42-A892-6D1F787F4A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09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A57-6208-4C18-8834-907A44585AE7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87F0-0AC7-4A42-A892-6D1F787F4A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7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A57-6208-4C18-8834-907A44585AE7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87F0-0AC7-4A42-A892-6D1F787F4A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43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A57-6208-4C18-8834-907A44585AE7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87F0-0AC7-4A42-A892-6D1F787F4A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748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A57-6208-4C18-8834-907A44585AE7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87F0-0AC7-4A42-A892-6D1F787F4A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14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A57-6208-4C18-8834-907A44585AE7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87F0-0AC7-4A42-A892-6D1F787F4A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739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A57-6208-4C18-8834-907A44585AE7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87F0-0AC7-4A42-A892-6D1F787F4A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759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A57-6208-4C18-8834-907A44585AE7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87F0-0AC7-4A42-A892-6D1F787F4A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714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A57-6208-4C18-8834-907A44585AE7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87F0-0AC7-4A42-A892-6D1F787F4A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9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A57-6208-4C18-8834-907A44585AE7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87F0-0AC7-4A42-A892-6D1F787F4A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5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7A57-6208-4C18-8834-907A44585AE7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887F0-0AC7-4A42-A892-6D1F787F4A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82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77A57-6208-4C18-8834-907A44585AE7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887F0-0AC7-4A42-A892-6D1F787F4AD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47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209800"/>
            <a:ext cx="7772400" cy="1146175"/>
          </a:xfrm>
        </p:spPr>
        <p:txBody>
          <a:bodyPr/>
          <a:lstStyle/>
          <a:p>
            <a:r>
              <a:rPr lang="pt-BR" dirty="0" smtClean="0"/>
              <a:t>Título: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9700" y="3886200"/>
            <a:ext cx="6400800" cy="1752600"/>
          </a:xfrm>
        </p:spPr>
        <p:txBody>
          <a:bodyPr/>
          <a:lstStyle/>
          <a:p>
            <a:pPr algn="l"/>
            <a:r>
              <a:rPr lang="pt-BR" dirty="0" smtClean="0">
                <a:solidFill>
                  <a:schemeClr val="tx1"/>
                </a:solidFill>
              </a:rPr>
              <a:t>Autores:</a:t>
            </a:r>
          </a:p>
          <a:p>
            <a:pPr algn="l"/>
            <a:r>
              <a:rPr lang="pt-BR" dirty="0" smtClean="0">
                <a:solidFill>
                  <a:schemeClr val="tx1"/>
                </a:solidFill>
              </a:rPr>
              <a:t>Instituição: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Image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6400800" cy="16002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ixaDeTexto 4"/>
          <p:cNvSpPr txBox="1"/>
          <p:nvPr/>
        </p:nvSpPr>
        <p:spPr>
          <a:xfrm>
            <a:off x="6934200" y="352335"/>
            <a:ext cx="17526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Slogan da sua instituição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652440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</Words>
  <Application>Microsoft Office PowerPoint</Application>
  <PresentationFormat>Apresentação na tela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Título: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Titulo:</dc:title>
  <dc:creator>Windows User</dc:creator>
  <cp:lastModifiedBy>Windows User</cp:lastModifiedBy>
  <cp:revision>6</cp:revision>
  <dcterms:created xsi:type="dcterms:W3CDTF">2020-09-26T09:49:54Z</dcterms:created>
  <dcterms:modified xsi:type="dcterms:W3CDTF">2020-09-30T14:03:18Z</dcterms:modified>
</cp:coreProperties>
</file>