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78" autoAdjust="0"/>
  </p:normalViewPr>
  <p:slideViewPr>
    <p:cSldViewPr snapToGrid="0">
      <p:cViewPr varScale="1">
        <p:scale>
          <a:sx n="82" d="100"/>
          <a:sy n="82" d="100"/>
        </p:scale>
        <p:origin x="1502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348781"/>
            <a:ext cx="73152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828456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25424-7F93-40D6-9972-C105E386A1C0}" type="datetimeFigureOut">
              <a:rPr lang="pt-BR" smtClean="0"/>
              <a:t>14/08/2020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6B7B8-92C1-459F-A3AD-8D6704952E5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889473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25424-7F93-40D6-9972-C105E386A1C0}" type="datetimeFigureOut">
              <a:rPr lang="pt-BR" smtClean="0"/>
              <a:t>14/08/2020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6B7B8-92C1-459F-A3AD-8D6704952E5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074430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25424-7F93-40D6-9972-C105E386A1C0}" type="datetimeFigureOut">
              <a:rPr lang="pt-BR" smtClean="0"/>
              <a:t>14/08/2020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6B7B8-92C1-459F-A3AD-8D6704952E5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398325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25424-7F93-40D6-9972-C105E386A1C0}" type="datetimeFigureOut">
              <a:rPr lang="pt-BR" smtClean="0"/>
              <a:t>14/08/2020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6B7B8-92C1-459F-A3AD-8D6704952E5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151431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25424-7F93-40D6-9972-C105E386A1C0}" type="datetimeFigureOut">
              <a:rPr lang="pt-BR" smtClean="0"/>
              <a:t>14/08/2020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6B7B8-92C1-459F-A3AD-8D6704952E5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41202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25424-7F93-40D6-9972-C105E386A1C0}" type="datetimeFigureOut">
              <a:rPr lang="pt-BR" smtClean="0"/>
              <a:t>14/08/2020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6B7B8-92C1-459F-A3AD-8D6704952E5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389609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25424-7F93-40D6-9972-C105E386A1C0}" type="datetimeFigureOut">
              <a:rPr lang="pt-BR" smtClean="0"/>
              <a:t>14/08/2020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6B7B8-92C1-459F-A3AD-8D6704952E5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206336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25424-7F93-40D6-9972-C105E386A1C0}" type="datetimeFigureOut">
              <a:rPr lang="pt-BR" smtClean="0"/>
              <a:t>14/08/2020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6B7B8-92C1-459F-A3AD-8D6704952E5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474572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25424-7F93-40D6-9972-C105E386A1C0}" type="datetimeFigureOut">
              <a:rPr lang="pt-BR" smtClean="0"/>
              <a:t>14/08/2020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6B7B8-92C1-459F-A3AD-8D6704952E5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10703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25424-7F93-40D6-9972-C105E386A1C0}" type="datetimeFigureOut">
              <a:rPr lang="pt-BR" smtClean="0"/>
              <a:t>14/08/2020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6B7B8-92C1-459F-A3AD-8D6704952E5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298327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25424-7F93-40D6-9972-C105E386A1C0}" type="datetimeFigureOut">
              <a:rPr lang="pt-BR" smtClean="0"/>
              <a:t>14/08/2020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6B7B8-92C1-459F-A3AD-8D6704952E5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441312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2" name="Imagem 51">
            <a:extLst>
              <a:ext uri="{FF2B5EF4-FFF2-40B4-BE49-F238E27FC236}">
                <a16:creationId xmlns:a16="http://schemas.microsoft.com/office/drawing/2014/main" id="{24B1C45B-0148-45DA-B672-BB15094C0AB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alphaModFix amt="10000"/>
          </a:blip>
          <a:srcRect l="21545" r="25475"/>
          <a:stretch/>
        </p:blipFill>
        <p:spPr>
          <a:xfrm>
            <a:off x="1223555" y="-124372"/>
            <a:ext cx="6696891" cy="7106745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165460"/>
            <a:ext cx="7886700" cy="11942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dirty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dirty="0"/>
              <a:t>Clique para editar os estilos de texto Mestres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A8325424-7F93-40D6-9972-C105E386A1C0}" type="datetimeFigureOut">
              <a:rPr lang="pt-BR" smtClean="0"/>
              <a:pPr/>
              <a:t>14/08/2020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 userDrawn="1"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6046B7B8-92C1-459F-A3AD-8D6704952E50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8" name="Retângulo 7">
            <a:extLst>
              <a:ext uri="{FF2B5EF4-FFF2-40B4-BE49-F238E27FC236}">
                <a16:creationId xmlns:a16="http://schemas.microsoft.com/office/drawing/2014/main" id="{18D31A0B-A216-42FD-B98D-290222935075}"/>
              </a:ext>
            </a:extLst>
          </p:cNvPr>
          <p:cNvSpPr/>
          <p:nvPr userDrawn="1"/>
        </p:nvSpPr>
        <p:spPr>
          <a:xfrm>
            <a:off x="-149696" y="-106834"/>
            <a:ext cx="532882" cy="708676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41" name="Agrupar 40">
            <a:extLst>
              <a:ext uri="{FF2B5EF4-FFF2-40B4-BE49-F238E27FC236}">
                <a16:creationId xmlns:a16="http://schemas.microsoft.com/office/drawing/2014/main" id="{8262AE8E-18FB-4906-A95C-62BBFB0FF10B}"/>
              </a:ext>
            </a:extLst>
          </p:cNvPr>
          <p:cNvGrpSpPr/>
          <p:nvPr userDrawn="1"/>
        </p:nvGrpSpPr>
        <p:grpSpPr>
          <a:xfrm>
            <a:off x="40079" y="320517"/>
            <a:ext cx="338554" cy="6199549"/>
            <a:chOff x="-142810" y="579371"/>
            <a:chExt cx="338554" cy="6199549"/>
          </a:xfrm>
        </p:grpSpPr>
        <p:sp>
          <p:nvSpPr>
            <p:cNvPr id="34" name="CaixaDeTexto 33">
              <a:extLst>
                <a:ext uri="{FF2B5EF4-FFF2-40B4-BE49-F238E27FC236}">
                  <a16:creationId xmlns:a16="http://schemas.microsoft.com/office/drawing/2014/main" id="{68424099-0BEF-4BC0-86F0-C3B5F054BE3E}"/>
                </a:ext>
              </a:extLst>
            </p:cNvPr>
            <p:cNvSpPr txBox="1"/>
            <p:nvPr userDrawn="1"/>
          </p:nvSpPr>
          <p:spPr>
            <a:xfrm rot="16200000">
              <a:off x="-2088218" y="4494958"/>
              <a:ext cx="422937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0000"/>
                </a:lnSpc>
              </a:pPr>
              <a:r>
                <a:rPr lang="pt-BR" sz="2000" dirty="0">
                  <a:solidFill>
                    <a:schemeClr val="accent5">
                      <a:lumMod val="75000"/>
                    </a:schemeClr>
                  </a:solidFill>
                  <a:latin typeface="Franklin Gothic Medium Cond" panose="020B0606030402020204" pitchFamily="34" charset="0"/>
                </a:rPr>
                <a:t>XXIV Seminário Internacional Integrador da</a:t>
              </a:r>
            </a:p>
          </p:txBody>
        </p:sp>
        <p:sp>
          <p:nvSpPr>
            <p:cNvPr id="36" name="CaixaDeTexto 35">
              <a:extLst>
                <a:ext uri="{FF2B5EF4-FFF2-40B4-BE49-F238E27FC236}">
                  <a16:creationId xmlns:a16="http://schemas.microsoft.com/office/drawing/2014/main" id="{6B8B3AF2-1116-45AA-8027-E2FE723AEDBF}"/>
                </a:ext>
              </a:extLst>
            </p:cNvPr>
            <p:cNvSpPr txBox="1"/>
            <p:nvPr userDrawn="1"/>
          </p:nvSpPr>
          <p:spPr>
            <a:xfrm rot="16200000">
              <a:off x="-1051856" y="1508807"/>
              <a:ext cx="2177036" cy="3181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70000"/>
                </a:lnSpc>
              </a:pPr>
              <a:r>
                <a:rPr lang="pt-BR" sz="2000" b="1" dirty="0">
                  <a:solidFill>
                    <a:schemeClr val="accent6">
                      <a:lumMod val="75000"/>
                    </a:schemeClr>
                  </a:solidFill>
                  <a:latin typeface="Gisha" panose="020B0502040204020203" pitchFamily="34" charset="-79"/>
                  <a:cs typeface="Gisha" panose="020B0502040204020203" pitchFamily="34" charset="-79"/>
                </a:rPr>
                <a:t>Rede PRODEMA</a:t>
              </a:r>
            </a:p>
          </p:txBody>
        </p:sp>
      </p:grpSp>
      <p:sp>
        <p:nvSpPr>
          <p:cNvPr id="49" name="Forma livre 12">
            <a:extLst>
              <a:ext uri="{FF2B5EF4-FFF2-40B4-BE49-F238E27FC236}">
                <a16:creationId xmlns:a16="http://schemas.microsoft.com/office/drawing/2014/main" id="{C20157FE-DAC7-4EAF-98D7-99257540B7C5}"/>
              </a:ext>
            </a:extLst>
          </p:cNvPr>
          <p:cNvSpPr>
            <a:spLocks noChangeAspect="1"/>
          </p:cNvSpPr>
          <p:nvPr userDrawn="1"/>
        </p:nvSpPr>
        <p:spPr>
          <a:xfrm flipV="1">
            <a:off x="8171230" y="46631"/>
            <a:ext cx="1674639" cy="927240"/>
          </a:xfrm>
          <a:custGeom>
            <a:avLst/>
            <a:gdLst>
              <a:gd name="connsiteX0" fmla="*/ 280708 w 3990350"/>
              <a:gd name="connsiteY0" fmla="*/ 1621636 h 1757867"/>
              <a:gd name="connsiteX1" fmla="*/ 239144 w 3990350"/>
              <a:gd name="connsiteY1" fmla="*/ 1122872 h 1757867"/>
              <a:gd name="connsiteX2" fmla="*/ 509308 w 3990350"/>
              <a:gd name="connsiteY2" fmla="*/ 811145 h 1757867"/>
              <a:gd name="connsiteX3" fmla="*/ 1278235 w 3990350"/>
              <a:gd name="connsiteY3" fmla="*/ 644890 h 1757867"/>
              <a:gd name="connsiteX4" fmla="*/ 2275762 w 3990350"/>
              <a:gd name="connsiteY4" fmla="*/ 748799 h 1757867"/>
              <a:gd name="connsiteX5" fmla="*/ 2940780 w 3990350"/>
              <a:gd name="connsiteY5" fmla="*/ 478636 h 1757867"/>
              <a:gd name="connsiteX6" fmla="*/ 3605799 w 3990350"/>
              <a:gd name="connsiteY6" fmla="*/ 42217 h 1757867"/>
              <a:gd name="connsiteX7" fmla="*/ 3751271 w 3990350"/>
              <a:gd name="connsiteY7" fmla="*/ 1621636 h 1757867"/>
              <a:gd name="connsiteX8" fmla="*/ 280708 w 3990350"/>
              <a:gd name="connsiteY8" fmla="*/ 1621636 h 1757867"/>
              <a:gd name="connsiteX0" fmla="*/ 90710 w 3800352"/>
              <a:gd name="connsiteY0" fmla="*/ 1621636 h 1767108"/>
              <a:gd name="connsiteX1" fmla="*/ 49146 w 3800352"/>
              <a:gd name="connsiteY1" fmla="*/ 1122872 h 1767108"/>
              <a:gd name="connsiteX2" fmla="*/ 319310 w 3800352"/>
              <a:gd name="connsiteY2" fmla="*/ 811145 h 1767108"/>
              <a:gd name="connsiteX3" fmla="*/ 1088237 w 3800352"/>
              <a:gd name="connsiteY3" fmla="*/ 644890 h 1767108"/>
              <a:gd name="connsiteX4" fmla="*/ 2085764 w 3800352"/>
              <a:gd name="connsiteY4" fmla="*/ 748799 h 1767108"/>
              <a:gd name="connsiteX5" fmla="*/ 2750782 w 3800352"/>
              <a:gd name="connsiteY5" fmla="*/ 478636 h 1767108"/>
              <a:gd name="connsiteX6" fmla="*/ 3415801 w 3800352"/>
              <a:gd name="connsiteY6" fmla="*/ 42217 h 1767108"/>
              <a:gd name="connsiteX7" fmla="*/ 3561273 w 3800352"/>
              <a:gd name="connsiteY7" fmla="*/ 1621636 h 1767108"/>
              <a:gd name="connsiteX8" fmla="*/ 90710 w 3800352"/>
              <a:gd name="connsiteY8" fmla="*/ 1621636 h 1767108"/>
              <a:gd name="connsiteX0" fmla="*/ 90710 w 3800352"/>
              <a:gd name="connsiteY0" fmla="*/ 1627490 h 1772962"/>
              <a:gd name="connsiteX1" fmla="*/ 49146 w 3800352"/>
              <a:gd name="connsiteY1" fmla="*/ 1128726 h 1772962"/>
              <a:gd name="connsiteX2" fmla="*/ 319310 w 3800352"/>
              <a:gd name="connsiteY2" fmla="*/ 816999 h 1772962"/>
              <a:gd name="connsiteX3" fmla="*/ 1088237 w 3800352"/>
              <a:gd name="connsiteY3" fmla="*/ 650744 h 1772962"/>
              <a:gd name="connsiteX4" fmla="*/ 2085764 w 3800352"/>
              <a:gd name="connsiteY4" fmla="*/ 754653 h 1772962"/>
              <a:gd name="connsiteX5" fmla="*/ 2906281 w 3800352"/>
              <a:gd name="connsiteY5" fmla="*/ 404586 h 1772962"/>
              <a:gd name="connsiteX6" fmla="*/ 3415801 w 3800352"/>
              <a:gd name="connsiteY6" fmla="*/ 48071 h 1772962"/>
              <a:gd name="connsiteX7" fmla="*/ 3561273 w 3800352"/>
              <a:gd name="connsiteY7" fmla="*/ 1627490 h 1772962"/>
              <a:gd name="connsiteX8" fmla="*/ 90710 w 3800352"/>
              <a:gd name="connsiteY8" fmla="*/ 1627490 h 1772962"/>
              <a:gd name="connsiteX0" fmla="*/ 90710 w 3800352"/>
              <a:gd name="connsiteY0" fmla="*/ 1627216 h 1772688"/>
              <a:gd name="connsiteX1" fmla="*/ 49146 w 3800352"/>
              <a:gd name="connsiteY1" fmla="*/ 1128452 h 1772688"/>
              <a:gd name="connsiteX2" fmla="*/ 319310 w 3800352"/>
              <a:gd name="connsiteY2" fmla="*/ 816725 h 1772688"/>
              <a:gd name="connsiteX3" fmla="*/ 1088237 w 3800352"/>
              <a:gd name="connsiteY3" fmla="*/ 650470 h 1772688"/>
              <a:gd name="connsiteX4" fmla="*/ 2135524 w 3800352"/>
              <a:gd name="connsiteY4" fmla="*/ 733071 h 1772688"/>
              <a:gd name="connsiteX5" fmla="*/ 2906281 w 3800352"/>
              <a:gd name="connsiteY5" fmla="*/ 404312 h 1772688"/>
              <a:gd name="connsiteX6" fmla="*/ 3415801 w 3800352"/>
              <a:gd name="connsiteY6" fmla="*/ 47797 h 1772688"/>
              <a:gd name="connsiteX7" fmla="*/ 3561273 w 3800352"/>
              <a:gd name="connsiteY7" fmla="*/ 1627216 h 1772688"/>
              <a:gd name="connsiteX8" fmla="*/ 90710 w 3800352"/>
              <a:gd name="connsiteY8" fmla="*/ 1627216 h 1772688"/>
              <a:gd name="connsiteX0" fmla="*/ 94005 w 3803647"/>
              <a:gd name="connsiteY0" fmla="*/ 1627216 h 1772688"/>
              <a:gd name="connsiteX1" fmla="*/ 52441 w 3803647"/>
              <a:gd name="connsiteY1" fmla="*/ 1128452 h 1772688"/>
              <a:gd name="connsiteX2" fmla="*/ 378584 w 3803647"/>
              <a:gd name="connsiteY2" fmla="*/ 790090 h 1772688"/>
              <a:gd name="connsiteX3" fmla="*/ 1091532 w 3803647"/>
              <a:gd name="connsiteY3" fmla="*/ 650470 h 1772688"/>
              <a:gd name="connsiteX4" fmla="*/ 2138819 w 3803647"/>
              <a:gd name="connsiteY4" fmla="*/ 733071 h 1772688"/>
              <a:gd name="connsiteX5" fmla="*/ 2909576 w 3803647"/>
              <a:gd name="connsiteY5" fmla="*/ 404312 h 1772688"/>
              <a:gd name="connsiteX6" fmla="*/ 3419096 w 3803647"/>
              <a:gd name="connsiteY6" fmla="*/ 47797 h 1772688"/>
              <a:gd name="connsiteX7" fmla="*/ 3564568 w 3803647"/>
              <a:gd name="connsiteY7" fmla="*/ 1627216 h 1772688"/>
              <a:gd name="connsiteX8" fmla="*/ 94005 w 3803647"/>
              <a:gd name="connsiteY8" fmla="*/ 1627216 h 1772688"/>
              <a:gd name="connsiteX0" fmla="*/ 94005 w 3803647"/>
              <a:gd name="connsiteY0" fmla="*/ 1629994 h 1775466"/>
              <a:gd name="connsiteX1" fmla="*/ 52441 w 3803647"/>
              <a:gd name="connsiteY1" fmla="*/ 1131230 h 1775466"/>
              <a:gd name="connsiteX2" fmla="*/ 378584 w 3803647"/>
              <a:gd name="connsiteY2" fmla="*/ 792868 h 1775466"/>
              <a:gd name="connsiteX3" fmla="*/ 1091532 w 3803647"/>
              <a:gd name="connsiteY3" fmla="*/ 653248 h 1775466"/>
              <a:gd name="connsiteX4" fmla="*/ 2138819 w 3803647"/>
              <a:gd name="connsiteY4" fmla="*/ 735849 h 1775466"/>
              <a:gd name="connsiteX5" fmla="*/ 2984216 w 3803647"/>
              <a:gd name="connsiteY5" fmla="*/ 375129 h 1775466"/>
              <a:gd name="connsiteX6" fmla="*/ 3419096 w 3803647"/>
              <a:gd name="connsiteY6" fmla="*/ 50575 h 1775466"/>
              <a:gd name="connsiteX7" fmla="*/ 3564568 w 3803647"/>
              <a:gd name="connsiteY7" fmla="*/ 1629994 h 1775466"/>
              <a:gd name="connsiteX8" fmla="*/ 94005 w 3803647"/>
              <a:gd name="connsiteY8" fmla="*/ 1629994 h 1775466"/>
              <a:gd name="connsiteX0" fmla="*/ 94005 w 3805598"/>
              <a:gd name="connsiteY0" fmla="*/ 1674468 h 1824841"/>
              <a:gd name="connsiteX1" fmla="*/ 52441 w 3805598"/>
              <a:gd name="connsiteY1" fmla="*/ 1175704 h 1824841"/>
              <a:gd name="connsiteX2" fmla="*/ 378584 w 3805598"/>
              <a:gd name="connsiteY2" fmla="*/ 837342 h 1824841"/>
              <a:gd name="connsiteX3" fmla="*/ 1091532 w 3805598"/>
              <a:gd name="connsiteY3" fmla="*/ 697722 h 1824841"/>
              <a:gd name="connsiteX4" fmla="*/ 2138819 w 3805598"/>
              <a:gd name="connsiteY4" fmla="*/ 780323 h 1824841"/>
              <a:gd name="connsiteX5" fmla="*/ 2984216 w 3805598"/>
              <a:gd name="connsiteY5" fmla="*/ 419603 h 1824841"/>
              <a:gd name="connsiteX6" fmla="*/ 3425317 w 3805598"/>
              <a:gd name="connsiteY6" fmla="*/ 47106 h 1824841"/>
              <a:gd name="connsiteX7" fmla="*/ 3564568 w 3805598"/>
              <a:gd name="connsiteY7" fmla="*/ 1674468 h 1824841"/>
              <a:gd name="connsiteX8" fmla="*/ 94005 w 3805598"/>
              <a:gd name="connsiteY8" fmla="*/ 1674468 h 18248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805598" h="1824841">
                <a:moveTo>
                  <a:pt x="94005" y="1674468"/>
                </a:moveTo>
                <a:cubicBezTo>
                  <a:pt x="-53467" y="1559380"/>
                  <a:pt x="5011" y="1315225"/>
                  <a:pt x="52441" y="1175704"/>
                </a:cubicBezTo>
                <a:cubicBezTo>
                  <a:pt x="99871" y="1036183"/>
                  <a:pt x="205402" y="917006"/>
                  <a:pt x="378584" y="837342"/>
                </a:cubicBezTo>
                <a:cubicBezTo>
                  <a:pt x="551766" y="757678"/>
                  <a:pt x="798160" y="707225"/>
                  <a:pt x="1091532" y="697722"/>
                </a:cubicBezTo>
                <a:cubicBezTo>
                  <a:pt x="1384904" y="688219"/>
                  <a:pt x="1823372" y="826676"/>
                  <a:pt x="2138819" y="780323"/>
                </a:cubicBezTo>
                <a:cubicBezTo>
                  <a:pt x="2454266" y="733970"/>
                  <a:pt x="2769800" y="541806"/>
                  <a:pt x="2984216" y="419603"/>
                </a:cubicBezTo>
                <a:cubicBezTo>
                  <a:pt x="3198632" y="297400"/>
                  <a:pt x="3290235" y="-143394"/>
                  <a:pt x="3425317" y="47106"/>
                </a:cubicBezTo>
                <a:cubicBezTo>
                  <a:pt x="3560399" y="237606"/>
                  <a:pt x="4119787" y="1403241"/>
                  <a:pt x="3564568" y="1674468"/>
                </a:cubicBezTo>
                <a:cubicBezTo>
                  <a:pt x="3009349" y="1945695"/>
                  <a:pt x="241477" y="1789556"/>
                  <a:pt x="94005" y="1674468"/>
                </a:cubicBezTo>
                <a:close/>
              </a:path>
            </a:pathLst>
          </a:cu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0" name="Forma livre 4">
            <a:extLst>
              <a:ext uri="{FF2B5EF4-FFF2-40B4-BE49-F238E27FC236}">
                <a16:creationId xmlns:a16="http://schemas.microsoft.com/office/drawing/2014/main" id="{7393ABAE-93C7-4B72-BDC7-735296B43BB5}"/>
              </a:ext>
            </a:extLst>
          </p:cNvPr>
          <p:cNvSpPr>
            <a:spLocks noChangeAspect="1"/>
          </p:cNvSpPr>
          <p:nvPr userDrawn="1"/>
        </p:nvSpPr>
        <p:spPr>
          <a:xfrm flipV="1">
            <a:off x="8012509" y="-101401"/>
            <a:ext cx="1674639" cy="927240"/>
          </a:xfrm>
          <a:custGeom>
            <a:avLst/>
            <a:gdLst>
              <a:gd name="connsiteX0" fmla="*/ 280708 w 3990350"/>
              <a:gd name="connsiteY0" fmla="*/ 1621636 h 1757867"/>
              <a:gd name="connsiteX1" fmla="*/ 239144 w 3990350"/>
              <a:gd name="connsiteY1" fmla="*/ 1122872 h 1757867"/>
              <a:gd name="connsiteX2" fmla="*/ 509308 w 3990350"/>
              <a:gd name="connsiteY2" fmla="*/ 811145 h 1757867"/>
              <a:gd name="connsiteX3" fmla="*/ 1278235 w 3990350"/>
              <a:gd name="connsiteY3" fmla="*/ 644890 h 1757867"/>
              <a:gd name="connsiteX4" fmla="*/ 2275762 w 3990350"/>
              <a:gd name="connsiteY4" fmla="*/ 748799 h 1757867"/>
              <a:gd name="connsiteX5" fmla="*/ 2940780 w 3990350"/>
              <a:gd name="connsiteY5" fmla="*/ 478636 h 1757867"/>
              <a:gd name="connsiteX6" fmla="*/ 3605799 w 3990350"/>
              <a:gd name="connsiteY6" fmla="*/ 42217 h 1757867"/>
              <a:gd name="connsiteX7" fmla="*/ 3751271 w 3990350"/>
              <a:gd name="connsiteY7" fmla="*/ 1621636 h 1757867"/>
              <a:gd name="connsiteX8" fmla="*/ 280708 w 3990350"/>
              <a:gd name="connsiteY8" fmla="*/ 1621636 h 1757867"/>
              <a:gd name="connsiteX0" fmla="*/ 90710 w 3800352"/>
              <a:gd name="connsiteY0" fmla="*/ 1621636 h 1767108"/>
              <a:gd name="connsiteX1" fmla="*/ 49146 w 3800352"/>
              <a:gd name="connsiteY1" fmla="*/ 1122872 h 1767108"/>
              <a:gd name="connsiteX2" fmla="*/ 319310 w 3800352"/>
              <a:gd name="connsiteY2" fmla="*/ 811145 h 1767108"/>
              <a:gd name="connsiteX3" fmla="*/ 1088237 w 3800352"/>
              <a:gd name="connsiteY3" fmla="*/ 644890 h 1767108"/>
              <a:gd name="connsiteX4" fmla="*/ 2085764 w 3800352"/>
              <a:gd name="connsiteY4" fmla="*/ 748799 h 1767108"/>
              <a:gd name="connsiteX5" fmla="*/ 2750782 w 3800352"/>
              <a:gd name="connsiteY5" fmla="*/ 478636 h 1767108"/>
              <a:gd name="connsiteX6" fmla="*/ 3415801 w 3800352"/>
              <a:gd name="connsiteY6" fmla="*/ 42217 h 1767108"/>
              <a:gd name="connsiteX7" fmla="*/ 3561273 w 3800352"/>
              <a:gd name="connsiteY7" fmla="*/ 1621636 h 1767108"/>
              <a:gd name="connsiteX8" fmla="*/ 90710 w 3800352"/>
              <a:gd name="connsiteY8" fmla="*/ 1621636 h 1767108"/>
              <a:gd name="connsiteX0" fmla="*/ 90710 w 3800352"/>
              <a:gd name="connsiteY0" fmla="*/ 1627490 h 1772962"/>
              <a:gd name="connsiteX1" fmla="*/ 49146 w 3800352"/>
              <a:gd name="connsiteY1" fmla="*/ 1128726 h 1772962"/>
              <a:gd name="connsiteX2" fmla="*/ 319310 w 3800352"/>
              <a:gd name="connsiteY2" fmla="*/ 816999 h 1772962"/>
              <a:gd name="connsiteX3" fmla="*/ 1088237 w 3800352"/>
              <a:gd name="connsiteY3" fmla="*/ 650744 h 1772962"/>
              <a:gd name="connsiteX4" fmla="*/ 2085764 w 3800352"/>
              <a:gd name="connsiteY4" fmla="*/ 754653 h 1772962"/>
              <a:gd name="connsiteX5" fmla="*/ 2906281 w 3800352"/>
              <a:gd name="connsiteY5" fmla="*/ 404586 h 1772962"/>
              <a:gd name="connsiteX6" fmla="*/ 3415801 w 3800352"/>
              <a:gd name="connsiteY6" fmla="*/ 48071 h 1772962"/>
              <a:gd name="connsiteX7" fmla="*/ 3561273 w 3800352"/>
              <a:gd name="connsiteY7" fmla="*/ 1627490 h 1772962"/>
              <a:gd name="connsiteX8" fmla="*/ 90710 w 3800352"/>
              <a:gd name="connsiteY8" fmla="*/ 1627490 h 1772962"/>
              <a:gd name="connsiteX0" fmla="*/ 90710 w 3800352"/>
              <a:gd name="connsiteY0" fmla="*/ 1627216 h 1772688"/>
              <a:gd name="connsiteX1" fmla="*/ 49146 w 3800352"/>
              <a:gd name="connsiteY1" fmla="*/ 1128452 h 1772688"/>
              <a:gd name="connsiteX2" fmla="*/ 319310 w 3800352"/>
              <a:gd name="connsiteY2" fmla="*/ 816725 h 1772688"/>
              <a:gd name="connsiteX3" fmla="*/ 1088237 w 3800352"/>
              <a:gd name="connsiteY3" fmla="*/ 650470 h 1772688"/>
              <a:gd name="connsiteX4" fmla="*/ 2135524 w 3800352"/>
              <a:gd name="connsiteY4" fmla="*/ 733071 h 1772688"/>
              <a:gd name="connsiteX5" fmla="*/ 2906281 w 3800352"/>
              <a:gd name="connsiteY5" fmla="*/ 404312 h 1772688"/>
              <a:gd name="connsiteX6" fmla="*/ 3415801 w 3800352"/>
              <a:gd name="connsiteY6" fmla="*/ 47797 h 1772688"/>
              <a:gd name="connsiteX7" fmla="*/ 3561273 w 3800352"/>
              <a:gd name="connsiteY7" fmla="*/ 1627216 h 1772688"/>
              <a:gd name="connsiteX8" fmla="*/ 90710 w 3800352"/>
              <a:gd name="connsiteY8" fmla="*/ 1627216 h 1772688"/>
              <a:gd name="connsiteX0" fmla="*/ 94005 w 3803647"/>
              <a:gd name="connsiteY0" fmla="*/ 1627216 h 1772688"/>
              <a:gd name="connsiteX1" fmla="*/ 52441 w 3803647"/>
              <a:gd name="connsiteY1" fmla="*/ 1128452 h 1772688"/>
              <a:gd name="connsiteX2" fmla="*/ 378584 w 3803647"/>
              <a:gd name="connsiteY2" fmla="*/ 790090 h 1772688"/>
              <a:gd name="connsiteX3" fmla="*/ 1091532 w 3803647"/>
              <a:gd name="connsiteY3" fmla="*/ 650470 h 1772688"/>
              <a:gd name="connsiteX4" fmla="*/ 2138819 w 3803647"/>
              <a:gd name="connsiteY4" fmla="*/ 733071 h 1772688"/>
              <a:gd name="connsiteX5" fmla="*/ 2909576 w 3803647"/>
              <a:gd name="connsiteY5" fmla="*/ 404312 h 1772688"/>
              <a:gd name="connsiteX6" fmla="*/ 3419096 w 3803647"/>
              <a:gd name="connsiteY6" fmla="*/ 47797 h 1772688"/>
              <a:gd name="connsiteX7" fmla="*/ 3564568 w 3803647"/>
              <a:gd name="connsiteY7" fmla="*/ 1627216 h 1772688"/>
              <a:gd name="connsiteX8" fmla="*/ 94005 w 3803647"/>
              <a:gd name="connsiteY8" fmla="*/ 1627216 h 1772688"/>
              <a:gd name="connsiteX0" fmla="*/ 94005 w 3803647"/>
              <a:gd name="connsiteY0" fmla="*/ 1629994 h 1775466"/>
              <a:gd name="connsiteX1" fmla="*/ 52441 w 3803647"/>
              <a:gd name="connsiteY1" fmla="*/ 1131230 h 1775466"/>
              <a:gd name="connsiteX2" fmla="*/ 378584 w 3803647"/>
              <a:gd name="connsiteY2" fmla="*/ 792868 h 1775466"/>
              <a:gd name="connsiteX3" fmla="*/ 1091532 w 3803647"/>
              <a:gd name="connsiteY3" fmla="*/ 653248 h 1775466"/>
              <a:gd name="connsiteX4" fmla="*/ 2138819 w 3803647"/>
              <a:gd name="connsiteY4" fmla="*/ 735849 h 1775466"/>
              <a:gd name="connsiteX5" fmla="*/ 2984216 w 3803647"/>
              <a:gd name="connsiteY5" fmla="*/ 375129 h 1775466"/>
              <a:gd name="connsiteX6" fmla="*/ 3419096 w 3803647"/>
              <a:gd name="connsiteY6" fmla="*/ 50575 h 1775466"/>
              <a:gd name="connsiteX7" fmla="*/ 3564568 w 3803647"/>
              <a:gd name="connsiteY7" fmla="*/ 1629994 h 1775466"/>
              <a:gd name="connsiteX8" fmla="*/ 94005 w 3803647"/>
              <a:gd name="connsiteY8" fmla="*/ 1629994 h 1775466"/>
              <a:gd name="connsiteX0" fmla="*/ 94005 w 3805598"/>
              <a:gd name="connsiteY0" fmla="*/ 1674468 h 1824841"/>
              <a:gd name="connsiteX1" fmla="*/ 52441 w 3805598"/>
              <a:gd name="connsiteY1" fmla="*/ 1175704 h 1824841"/>
              <a:gd name="connsiteX2" fmla="*/ 378584 w 3805598"/>
              <a:gd name="connsiteY2" fmla="*/ 837342 h 1824841"/>
              <a:gd name="connsiteX3" fmla="*/ 1091532 w 3805598"/>
              <a:gd name="connsiteY3" fmla="*/ 697722 h 1824841"/>
              <a:gd name="connsiteX4" fmla="*/ 2138819 w 3805598"/>
              <a:gd name="connsiteY4" fmla="*/ 780323 h 1824841"/>
              <a:gd name="connsiteX5" fmla="*/ 2984216 w 3805598"/>
              <a:gd name="connsiteY5" fmla="*/ 419603 h 1824841"/>
              <a:gd name="connsiteX6" fmla="*/ 3425317 w 3805598"/>
              <a:gd name="connsiteY6" fmla="*/ 47106 h 1824841"/>
              <a:gd name="connsiteX7" fmla="*/ 3564568 w 3805598"/>
              <a:gd name="connsiteY7" fmla="*/ 1674468 h 1824841"/>
              <a:gd name="connsiteX8" fmla="*/ 94005 w 3805598"/>
              <a:gd name="connsiteY8" fmla="*/ 1674468 h 18248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805598" h="1824841">
                <a:moveTo>
                  <a:pt x="94005" y="1674468"/>
                </a:moveTo>
                <a:cubicBezTo>
                  <a:pt x="-53467" y="1559380"/>
                  <a:pt x="5011" y="1315225"/>
                  <a:pt x="52441" y="1175704"/>
                </a:cubicBezTo>
                <a:cubicBezTo>
                  <a:pt x="99871" y="1036183"/>
                  <a:pt x="205402" y="917006"/>
                  <a:pt x="378584" y="837342"/>
                </a:cubicBezTo>
                <a:cubicBezTo>
                  <a:pt x="551766" y="757678"/>
                  <a:pt x="798160" y="707225"/>
                  <a:pt x="1091532" y="697722"/>
                </a:cubicBezTo>
                <a:cubicBezTo>
                  <a:pt x="1384904" y="688219"/>
                  <a:pt x="1823372" y="826676"/>
                  <a:pt x="2138819" y="780323"/>
                </a:cubicBezTo>
                <a:cubicBezTo>
                  <a:pt x="2454266" y="733970"/>
                  <a:pt x="2769800" y="541806"/>
                  <a:pt x="2984216" y="419603"/>
                </a:cubicBezTo>
                <a:cubicBezTo>
                  <a:pt x="3198632" y="297400"/>
                  <a:pt x="3290235" y="-143394"/>
                  <a:pt x="3425317" y="47106"/>
                </a:cubicBezTo>
                <a:cubicBezTo>
                  <a:pt x="3560399" y="237606"/>
                  <a:pt x="4119787" y="1403241"/>
                  <a:pt x="3564568" y="1674468"/>
                </a:cubicBezTo>
                <a:cubicBezTo>
                  <a:pt x="3009349" y="1945695"/>
                  <a:pt x="241477" y="1789556"/>
                  <a:pt x="94005" y="1674468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18" name="Picture 2" descr="Portal da UFRN">
            <a:extLst>
              <a:ext uri="{FF2B5EF4-FFF2-40B4-BE49-F238E27FC236}">
                <a16:creationId xmlns:a16="http://schemas.microsoft.com/office/drawing/2014/main" id="{E93A9AC0-4C90-43FE-BF1F-D0EA490B0C9D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344" t="27265" r="13834" b="26986"/>
          <a:stretch/>
        </p:blipFill>
        <p:spPr bwMode="auto">
          <a:xfrm>
            <a:off x="8077784" y="32855"/>
            <a:ext cx="1038809" cy="3411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Forma livre 12">
            <a:extLst>
              <a:ext uri="{FF2B5EF4-FFF2-40B4-BE49-F238E27FC236}">
                <a16:creationId xmlns:a16="http://schemas.microsoft.com/office/drawing/2014/main" id="{27E406AC-568C-4764-BA21-3475E2B141E8}"/>
              </a:ext>
            </a:extLst>
          </p:cNvPr>
          <p:cNvSpPr>
            <a:spLocks noChangeAspect="1"/>
          </p:cNvSpPr>
          <p:nvPr userDrawn="1"/>
        </p:nvSpPr>
        <p:spPr>
          <a:xfrm>
            <a:off x="8348946" y="5921823"/>
            <a:ext cx="1674639" cy="927240"/>
          </a:xfrm>
          <a:custGeom>
            <a:avLst/>
            <a:gdLst>
              <a:gd name="connsiteX0" fmla="*/ 280708 w 3990350"/>
              <a:gd name="connsiteY0" fmla="*/ 1621636 h 1757867"/>
              <a:gd name="connsiteX1" fmla="*/ 239144 w 3990350"/>
              <a:gd name="connsiteY1" fmla="*/ 1122872 h 1757867"/>
              <a:gd name="connsiteX2" fmla="*/ 509308 w 3990350"/>
              <a:gd name="connsiteY2" fmla="*/ 811145 h 1757867"/>
              <a:gd name="connsiteX3" fmla="*/ 1278235 w 3990350"/>
              <a:gd name="connsiteY3" fmla="*/ 644890 h 1757867"/>
              <a:gd name="connsiteX4" fmla="*/ 2275762 w 3990350"/>
              <a:gd name="connsiteY4" fmla="*/ 748799 h 1757867"/>
              <a:gd name="connsiteX5" fmla="*/ 2940780 w 3990350"/>
              <a:gd name="connsiteY5" fmla="*/ 478636 h 1757867"/>
              <a:gd name="connsiteX6" fmla="*/ 3605799 w 3990350"/>
              <a:gd name="connsiteY6" fmla="*/ 42217 h 1757867"/>
              <a:gd name="connsiteX7" fmla="*/ 3751271 w 3990350"/>
              <a:gd name="connsiteY7" fmla="*/ 1621636 h 1757867"/>
              <a:gd name="connsiteX8" fmla="*/ 280708 w 3990350"/>
              <a:gd name="connsiteY8" fmla="*/ 1621636 h 1757867"/>
              <a:gd name="connsiteX0" fmla="*/ 90710 w 3800352"/>
              <a:gd name="connsiteY0" fmla="*/ 1621636 h 1767108"/>
              <a:gd name="connsiteX1" fmla="*/ 49146 w 3800352"/>
              <a:gd name="connsiteY1" fmla="*/ 1122872 h 1767108"/>
              <a:gd name="connsiteX2" fmla="*/ 319310 w 3800352"/>
              <a:gd name="connsiteY2" fmla="*/ 811145 h 1767108"/>
              <a:gd name="connsiteX3" fmla="*/ 1088237 w 3800352"/>
              <a:gd name="connsiteY3" fmla="*/ 644890 h 1767108"/>
              <a:gd name="connsiteX4" fmla="*/ 2085764 w 3800352"/>
              <a:gd name="connsiteY4" fmla="*/ 748799 h 1767108"/>
              <a:gd name="connsiteX5" fmla="*/ 2750782 w 3800352"/>
              <a:gd name="connsiteY5" fmla="*/ 478636 h 1767108"/>
              <a:gd name="connsiteX6" fmla="*/ 3415801 w 3800352"/>
              <a:gd name="connsiteY6" fmla="*/ 42217 h 1767108"/>
              <a:gd name="connsiteX7" fmla="*/ 3561273 w 3800352"/>
              <a:gd name="connsiteY7" fmla="*/ 1621636 h 1767108"/>
              <a:gd name="connsiteX8" fmla="*/ 90710 w 3800352"/>
              <a:gd name="connsiteY8" fmla="*/ 1621636 h 1767108"/>
              <a:gd name="connsiteX0" fmla="*/ 90710 w 3800352"/>
              <a:gd name="connsiteY0" fmla="*/ 1627490 h 1772962"/>
              <a:gd name="connsiteX1" fmla="*/ 49146 w 3800352"/>
              <a:gd name="connsiteY1" fmla="*/ 1128726 h 1772962"/>
              <a:gd name="connsiteX2" fmla="*/ 319310 w 3800352"/>
              <a:gd name="connsiteY2" fmla="*/ 816999 h 1772962"/>
              <a:gd name="connsiteX3" fmla="*/ 1088237 w 3800352"/>
              <a:gd name="connsiteY3" fmla="*/ 650744 h 1772962"/>
              <a:gd name="connsiteX4" fmla="*/ 2085764 w 3800352"/>
              <a:gd name="connsiteY4" fmla="*/ 754653 h 1772962"/>
              <a:gd name="connsiteX5" fmla="*/ 2906281 w 3800352"/>
              <a:gd name="connsiteY5" fmla="*/ 404586 h 1772962"/>
              <a:gd name="connsiteX6" fmla="*/ 3415801 w 3800352"/>
              <a:gd name="connsiteY6" fmla="*/ 48071 h 1772962"/>
              <a:gd name="connsiteX7" fmla="*/ 3561273 w 3800352"/>
              <a:gd name="connsiteY7" fmla="*/ 1627490 h 1772962"/>
              <a:gd name="connsiteX8" fmla="*/ 90710 w 3800352"/>
              <a:gd name="connsiteY8" fmla="*/ 1627490 h 1772962"/>
              <a:gd name="connsiteX0" fmla="*/ 90710 w 3800352"/>
              <a:gd name="connsiteY0" fmla="*/ 1627216 h 1772688"/>
              <a:gd name="connsiteX1" fmla="*/ 49146 w 3800352"/>
              <a:gd name="connsiteY1" fmla="*/ 1128452 h 1772688"/>
              <a:gd name="connsiteX2" fmla="*/ 319310 w 3800352"/>
              <a:gd name="connsiteY2" fmla="*/ 816725 h 1772688"/>
              <a:gd name="connsiteX3" fmla="*/ 1088237 w 3800352"/>
              <a:gd name="connsiteY3" fmla="*/ 650470 h 1772688"/>
              <a:gd name="connsiteX4" fmla="*/ 2135524 w 3800352"/>
              <a:gd name="connsiteY4" fmla="*/ 733071 h 1772688"/>
              <a:gd name="connsiteX5" fmla="*/ 2906281 w 3800352"/>
              <a:gd name="connsiteY5" fmla="*/ 404312 h 1772688"/>
              <a:gd name="connsiteX6" fmla="*/ 3415801 w 3800352"/>
              <a:gd name="connsiteY6" fmla="*/ 47797 h 1772688"/>
              <a:gd name="connsiteX7" fmla="*/ 3561273 w 3800352"/>
              <a:gd name="connsiteY7" fmla="*/ 1627216 h 1772688"/>
              <a:gd name="connsiteX8" fmla="*/ 90710 w 3800352"/>
              <a:gd name="connsiteY8" fmla="*/ 1627216 h 1772688"/>
              <a:gd name="connsiteX0" fmla="*/ 94005 w 3803647"/>
              <a:gd name="connsiteY0" fmla="*/ 1627216 h 1772688"/>
              <a:gd name="connsiteX1" fmla="*/ 52441 w 3803647"/>
              <a:gd name="connsiteY1" fmla="*/ 1128452 h 1772688"/>
              <a:gd name="connsiteX2" fmla="*/ 378584 w 3803647"/>
              <a:gd name="connsiteY2" fmla="*/ 790090 h 1772688"/>
              <a:gd name="connsiteX3" fmla="*/ 1091532 w 3803647"/>
              <a:gd name="connsiteY3" fmla="*/ 650470 h 1772688"/>
              <a:gd name="connsiteX4" fmla="*/ 2138819 w 3803647"/>
              <a:gd name="connsiteY4" fmla="*/ 733071 h 1772688"/>
              <a:gd name="connsiteX5" fmla="*/ 2909576 w 3803647"/>
              <a:gd name="connsiteY5" fmla="*/ 404312 h 1772688"/>
              <a:gd name="connsiteX6" fmla="*/ 3419096 w 3803647"/>
              <a:gd name="connsiteY6" fmla="*/ 47797 h 1772688"/>
              <a:gd name="connsiteX7" fmla="*/ 3564568 w 3803647"/>
              <a:gd name="connsiteY7" fmla="*/ 1627216 h 1772688"/>
              <a:gd name="connsiteX8" fmla="*/ 94005 w 3803647"/>
              <a:gd name="connsiteY8" fmla="*/ 1627216 h 1772688"/>
              <a:gd name="connsiteX0" fmla="*/ 94005 w 3803647"/>
              <a:gd name="connsiteY0" fmla="*/ 1629994 h 1775466"/>
              <a:gd name="connsiteX1" fmla="*/ 52441 w 3803647"/>
              <a:gd name="connsiteY1" fmla="*/ 1131230 h 1775466"/>
              <a:gd name="connsiteX2" fmla="*/ 378584 w 3803647"/>
              <a:gd name="connsiteY2" fmla="*/ 792868 h 1775466"/>
              <a:gd name="connsiteX3" fmla="*/ 1091532 w 3803647"/>
              <a:gd name="connsiteY3" fmla="*/ 653248 h 1775466"/>
              <a:gd name="connsiteX4" fmla="*/ 2138819 w 3803647"/>
              <a:gd name="connsiteY4" fmla="*/ 735849 h 1775466"/>
              <a:gd name="connsiteX5" fmla="*/ 2984216 w 3803647"/>
              <a:gd name="connsiteY5" fmla="*/ 375129 h 1775466"/>
              <a:gd name="connsiteX6" fmla="*/ 3419096 w 3803647"/>
              <a:gd name="connsiteY6" fmla="*/ 50575 h 1775466"/>
              <a:gd name="connsiteX7" fmla="*/ 3564568 w 3803647"/>
              <a:gd name="connsiteY7" fmla="*/ 1629994 h 1775466"/>
              <a:gd name="connsiteX8" fmla="*/ 94005 w 3803647"/>
              <a:gd name="connsiteY8" fmla="*/ 1629994 h 1775466"/>
              <a:gd name="connsiteX0" fmla="*/ 94005 w 3805598"/>
              <a:gd name="connsiteY0" fmla="*/ 1674468 h 1824841"/>
              <a:gd name="connsiteX1" fmla="*/ 52441 w 3805598"/>
              <a:gd name="connsiteY1" fmla="*/ 1175704 h 1824841"/>
              <a:gd name="connsiteX2" fmla="*/ 378584 w 3805598"/>
              <a:gd name="connsiteY2" fmla="*/ 837342 h 1824841"/>
              <a:gd name="connsiteX3" fmla="*/ 1091532 w 3805598"/>
              <a:gd name="connsiteY3" fmla="*/ 697722 h 1824841"/>
              <a:gd name="connsiteX4" fmla="*/ 2138819 w 3805598"/>
              <a:gd name="connsiteY4" fmla="*/ 780323 h 1824841"/>
              <a:gd name="connsiteX5" fmla="*/ 2984216 w 3805598"/>
              <a:gd name="connsiteY5" fmla="*/ 419603 h 1824841"/>
              <a:gd name="connsiteX6" fmla="*/ 3425317 w 3805598"/>
              <a:gd name="connsiteY6" fmla="*/ 47106 h 1824841"/>
              <a:gd name="connsiteX7" fmla="*/ 3564568 w 3805598"/>
              <a:gd name="connsiteY7" fmla="*/ 1674468 h 1824841"/>
              <a:gd name="connsiteX8" fmla="*/ 94005 w 3805598"/>
              <a:gd name="connsiteY8" fmla="*/ 1674468 h 18248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805598" h="1824841">
                <a:moveTo>
                  <a:pt x="94005" y="1674468"/>
                </a:moveTo>
                <a:cubicBezTo>
                  <a:pt x="-53467" y="1559380"/>
                  <a:pt x="5011" y="1315225"/>
                  <a:pt x="52441" y="1175704"/>
                </a:cubicBezTo>
                <a:cubicBezTo>
                  <a:pt x="99871" y="1036183"/>
                  <a:pt x="205402" y="917006"/>
                  <a:pt x="378584" y="837342"/>
                </a:cubicBezTo>
                <a:cubicBezTo>
                  <a:pt x="551766" y="757678"/>
                  <a:pt x="798160" y="707225"/>
                  <a:pt x="1091532" y="697722"/>
                </a:cubicBezTo>
                <a:cubicBezTo>
                  <a:pt x="1384904" y="688219"/>
                  <a:pt x="1823372" y="826676"/>
                  <a:pt x="2138819" y="780323"/>
                </a:cubicBezTo>
                <a:cubicBezTo>
                  <a:pt x="2454266" y="733970"/>
                  <a:pt x="2769800" y="541806"/>
                  <a:pt x="2984216" y="419603"/>
                </a:cubicBezTo>
                <a:cubicBezTo>
                  <a:pt x="3198632" y="297400"/>
                  <a:pt x="3290235" y="-143394"/>
                  <a:pt x="3425317" y="47106"/>
                </a:cubicBezTo>
                <a:cubicBezTo>
                  <a:pt x="3560399" y="237606"/>
                  <a:pt x="4119787" y="1403241"/>
                  <a:pt x="3564568" y="1674468"/>
                </a:cubicBezTo>
                <a:cubicBezTo>
                  <a:pt x="3009349" y="1945695"/>
                  <a:pt x="241477" y="1789556"/>
                  <a:pt x="94005" y="1674468"/>
                </a:cubicBezTo>
                <a:close/>
              </a:path>
            </a:pathLst>
          </a:cu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0" name="Forma livre 4">
            <a:extLst>
              <a:ext uri="{FF2B5EF4-FFF2-40B4-BE49-F238E27FC236}">
                <a16:creationId xmlns:a16="http://schemas.microsoft.com/office/drawing/2014/main" id="{2091FBB5-8C0C-42E4-998D-93EFA071B187}"/>
              </a:ext>
            </a:extLst>
          </p:cNvPr>
          <p:cNvSpPr>
            <a:spLocks noChangeAspect="1"/>
          </p:cNvSpPr>
          <p:nvPr userDrawn="1"/>
        </p:nvSpPr>
        <p:spPr>
          <a:xfrm>
            <a:off x="8190225" y="6069855"/>
            <a:ext cx="1674639" cy="927240"/>
          </a:xfrm>
          <a:custGeom>
            <a:avLst/>
            <a:gdLst>
              <a:gd name="connsiteX0" fmla="*/ 280708 w 3990350"/>
              <a:gd name="connsiteY0" fmla="*/ 1621636 h 1757867"/>
              <a:gd name="connsiteX1" fmla="*/ 239144 w 3990350"/>
              <a:gd name="connsiteY1" fmla="*/ 1122872 h 1757867"/>
              <a:gd name="connsiteX2" fmla="*/ 509308 w 3990350"/>
              <a:gd name="connsiteY2" fmla="*/ 811145 h 1757867"/>
              <a:gd name="connsiteX3" fmla="*/ 1278235 w 3990350"/>
              <a:gd name="connsiteY3" fmla="*/ 644890 h 1757867"/>
              <a:gd name="connsiteX4" fmla="*/ 2275762 w 3990350"/>
              <a:gd name="connsiteY4" fmla="*/ 748799 h 1757867"/>
              <a:gd name="connsiteX5" fmla="*/ 2940780 w 3990350"/>
              <a:gd name="connsiteY5" fmla="*/ 478636 h 1757867"/>
              <a:gd name="connsiteX6" fmla="*/ 3605799 w 3990350"/>
              <a:gd name="connsiteY6" fmla="*/ 42217 h 1757867"/>
              <a:gd name="connsiteX7" fmla="*/ 3751271 w 3990350"/>
              <a:gd name="connsiteY7" fmla="*/ 1621636 h 1757867"/>
              <a:gd name="connsiteX8" fmla="*/ 280708 w 3990350"/>
              <a:gd name="connsiteY8" fmla="*/ 1621636 h 1757867"/>
              <a:gd name="connsiteX0" fmla="*/ 90710 w 3800352"/>
              <a:gd name="connsiteY0" fmla="*/ 1621636 h 1767108"/>
              <a:gd name="connsiteX1" fmla="*/ 49146 w 3800352"/>
              <a:gd name="connsiteY1" fmla="*/ 1122872 h 1767108"/>
              <a:gd name="connsiteX2" fmla="*/ 319310 w 3800352"/>
              <a:gd name="connsiteY2" fmla="*/ 811145 h 1767108"/>
              <a:gd name="connsiteX3" fmla="*/ 1088237 w 3800352"/>
              <a:gd name="connsiteY3" fmla="*/ 644890 h 1767108"/>
              <a:gd name="connsiteX4" fmla="*/ 2085764 w 3800352"/>
              <a:gd name="connsiteY4" fmla="*/ 748799 h 1767108"/>
              <a:gd name="connsiteX5" fmla="*/ 2750782 w 3800352"/>
              <a:gd name="connsiteY5" fmla="*/ 478636 h 1767108"/>
              <a:gd name="connsiteX6" fmla="*/ 3415801 w 3800352"/>
              <a:gd name="connsiteY6" fmla="*/ 42217 h 1767108"/>
              <a:gd name="connsiteX7" fmla="*/ 3561273 w 3800352"/>
              <a:gd name="connsiteY7" fmla="*/ 1621636 h 1767108"/>
              <a:gd name="connsiteX8" fmla="*/ 90710 w 3800352"/>
              <a:gd name="connsiteY8" fmla="*/ 1621636 h 1767108"/>
              <a:gd name="connsiteX0" fmla="*/ 90710 w 3800352"/>
              <a:gd name="connsiteY0" fmla="*/ 1627490 h 1772962"/>
              <a:gd name="connsiteX1" fmla="*/ 49146 w 3800352"/>
              <a:gd name="connsiteY1" fmla="*/ 1128726 h 1772962"/>
              <a:gd name="connsiteX2" fmla="*/ 319310 w 3800352"/>
              <a:gd name="connsiteY2" fmla="*/ 816999 h 1772962"/>
              <a:gd name="connsiteX3" fmla="*/ 1088237 w 3800352"/>
              <a:gd name="connsiteY3" fmla="*/ 650744 h 1772962"/>
              <a:gd name="connsiteX4" fmla="*/ 2085764 w 3800352"/>
              <a:gd name="connsiteY4" fmla="*/ 754653 h 1772962"/>
              <a:gd name="connsiteX5" fmla="*/ 2906281 w 3800352"/>
              <a:gd name="connsiteY5" fmla="*/ 404586 h 1772962"/>
              <a:gd name="connsiteX6" fmla="*/ 3415801 w 3800352"/>
              <a:gd name="connsiteY6" fmla="*/ 48071 h 1772962"/>
              <a:gd name="connsiteX7" fmla="*/ 3561273 w 3800352"/>
              <a:gd name="connsiteY7" fmla="*/ 1627490 h 1772962"/>
              <a:gd name="connsiteX8" fmla="*/ 90710 w 3800352"/>
              <a:gd name="connsiteY8" fmla="*/ 1627490 h 1772962"/>
              <a:gd name="connsiteX0" fmla="*/ 90710 w 3800352"/>
              <a:gd name="connsiteY0" fmla="*/ 1627216 h 1772688"/>
              <a:gd name="connsiteX1" fmla="*/ 49146 w 3800352"/>
              <a:gd name="connsiteY1" fmla="*/ 1128452 h 1772688"/>
              <a:gd name="connsiteX2" fmla="*/ 319310 w 3800352"/>
              <a:gd name="connsiteY2" fmla="*/ 816725 h 1772688"/>
              <a:gd name="connsiteX3" fmla="*/ 1088237 w 3800352"/>
              <a:gd name="connsiteY3" fmla="*/ 650470 h 1772688"/>
              <a:gd name="connsiteX4" fmla="*/ 2135524 w 3800352"/>
              <a:gd name="connsiteY4" fmla="*/ 733071 h 1772688"/>
              <a:gd name="connsiteX5" fmla="*/ 2906281 w 3800352"/>
              <a:gd name="connsiteY5" fmla="*/ 404312 h 1772688"/>
              <a:gd name="connsiteX6" fmla="*/ 3415801 w 3800352"/>
              <a:gd name="connsiteY6" fmla="*/ 47797 h 1772688"/>
              <a:gd name="connsiteX7" fmla="*/ 3561273 w 3800352"/>
              <a:gd name="connsiteY7" fmla="*/ 1627216 h 1772688"/>
              <a:gd name="connsiteX8" fmla="*/ 90710 w 3800352"/>
              <a:gd name="connsiteY8" fmla="*/ 1627216 h 1772688"/>
              <a:gd name="connsiteX0" fmla="*/ 94005 w 3803647"/>
              <a:gd name="connsiteY0" fmla="*/ 1627216 h 1772688"/>
              <a:gd name="connsiteX1" fmla="*/ 52441 w 3803647"/>
              <a:gd name="connsiteY1" fmla="*/ 1128452 h 1772688"/>
              <a:gd name="connsiteX2" fmla="*/ 378584 w 3803647"/>
              <a:gd name="connsiteY2" fmla="*/ 790090 h 1772688"/>
              <a:gd name="connsiteX3" fmla="*/ 1091532 w 3803647"/>
              <a:gd name="connsiteY3" fmla="*/ 650470 h 1772688"/>
              <a:gd name="connsiteX4" fmla="*/ 2138819 w 3803647"/>
              <a:gd name="connsiteY4" fmla="*/ 733071 h 1772688"/>
              <a:gd name="connsiteX5" fmla="*/ 2909576 w 3803647"/>
              <a:gd name="connsiteY5" fmla="*/ 404312 h 1772688"/>
              <a:gd name="connsiteX6" fmla="*/ 3419096 w 3803647"/>
              <a:gd name="connsiteY6" fmla="*/ 47797 h 1772688"/>
              <a:gd name="connsiteX7" fmla="*/ 3564568 w 3803647"/>
              <a:gd name="connsiteY7" fmla="*/ 1627216 h 1772688"/>
              <a:gd name="connsiteX8" fmla="*/ 94005 w 3803647"/>
              <a:gd name="connsiteY8" fmla="*/ 1627216 h 1772688"/>
              <a:gd name="connsiteX0" fmla="*/ 94005 w 3803647"/>
              <a:gd name="connsiteY0" fmla="*/ 1629994 h 1775466"/>
              <a:gd name="connsiteX1" fmla="*/ 52441 w 3803647"/>
              <a:gd name="connsiteY1" fmla="*/ 1131230 h 1775466"/>
              <a:gd name="connsiteX2" fmla="*/ 378584 w 3803647"/>
              <a:gd name="connsiteY2" fmla="*/ 792868 h 1775466"/>
              <a:gd name="connsiteX3" fmla="*/ 1091532 w 3803647"/>
              <a:gd name="connsiteY3" fmla="*/ 653248 h 1775466"/>
              <a:gd name="connsiteX4" fmla="*/ 2138819 w 3803647"/>
              <a:gd name="connsiteY4" fmla="*/ 735849 h 1775466"/>
              <a:gd name="connsiteX5" fmla="*/ 2984216 w 3803647"/>
              <a:gd name="connsiteY5" fmla="*/ 375129 h 1775466"/>
              <a:gd name="connsiteX6" fmla="*/ 3419096 w 3803647"/>
              <a:gd name="connsiteY6" fmla="*/ 50575 h 1775466"/>
              <a:gd name="connsiteX7" fmla="*/ 3564568 w 3803647"/>
              <a:gd name="connsiteY7" fmla="*/ 1629994 h 1775466"/>
              <a:gd name="connsiteX8" fmla="*/ 94005 w 3803647"/>
              <a:gd name="connsiteY8" fmla="*/ 1629994 h 1775466"/>
              <a:gd name="connsiteX0" fmla="*/ 94005 w 3805598"/>
              <a:gd name="connsiteY0" fmla="*/ 1674468 h 1824841"/>
              <a:gd name="connsiteX1" fmla="*/ 52441 w 3805598"/>
              <a:gd name="connsiteY1" fmla="*/ 1175704 h 1824841"/>
              <a:gd name="connsiteX2" fmla="*/ 378584 w 3805598"/>
              <a:gd name="connsiteY2" fmla="*/ 837342 h 1824841"/>
              <a:gd name="connsiteX3" fmla="*/ 1091532 w 3805598"/>
              <a:gd name="connsiteY3" fmla="*/ 697722 h 1824841"/>
              <a:gd name="connsiteX4" fmla="*/ 2138819 w 3805598"/>
              <a:gd name="connsiteY4" fmla="*/ 780323 h 1824841"/>
              <a:gd name="connsiteX5" fmla="*/ 2984216 w 3805598"/>
              <a:gd name="connsiteY5" fmla="*/ 419603 h 1824841"/>
              <a:gd name="connsiteX6" fmla="*/ 3425317 w 3805598"/>
              <a:gd name="connsiteY6" fmla="*/ 47106 h 1824841"/>
              <a:gd name="connsiteX7" fmla="*/ 3564568 w 3805598"/>
              <a:gd name="connsiteY7" fmla="*/ 1674468 h 1824841"/>
              <a:gd name="connsiteX8" fmla="*/ 94005 w 3805598"/>
              <a:gd name="connsiteY8" fmla="*/ 1674468 h 18248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805598" h="1824841">
                <a:moveTo>
                  <a:pt x="94005" y="1674468"/>
                </a:moveTo>
                <a:cubicBezTo>
                  <a:pt x="-53467" y="1559380"/>
                  <a:pt x="5011" y="1315225"/>
                  <a:pt x="52441" y="1175704"/>
                </a:cubicBezTo>
                <a:cubicBezTo>
                  <a:pt x="99871" y="1036183"/>
                  <a:pt x="205402" y="917006"/>
                  <a:pt x="378584" y="837342"/>
                </a:cubicBezTo>
                <a:cubicBezTo>
                  <a:pt x="551766" y="757678"/>
                  <a:pt x="798160" y="707225"/>
                  <a:pt x="1091532" y="697722"/>
                </a:cubicBezTo>
                <a:cubicBezTo>
                  <a:pt x="1384904" y="688219"/>
                  <a:pt x="1823372" y="826676"/>
                  <a:pt x="2138819" y="780323"/>
                </a:cubicBezTo>
                <a:cubicBezTo>
                  <a:pt x="2454266" y="733970"/>
                  <a:pt x="2769800" y="541806"/>
                  <a:pt x="2984216" y="419603"/>
                </a:cubicBezTo>
                <a:cubicBezTo>
                  <a:pt x="3198632" y="297400"/>
                  <a:pt x="3290235" y="-143394"/>
                  <a:pt x="3425317" y="47106"/>
                </a:cubicBezTo>
                <a:cubicBezTo>
                  <a:pt x="3560399" y="237606"/>
                  <a:pt x="4119787" y="1403241"/>
                  <a:pt x="3564568" y="1674468"/>
                </a:cubicBezTo>
                <a:cubicBezTo>
                  <a:pt x="3009349" y="1945695"/>
                  <a:pt x="241477" y="1789556"/>
                  <a:pt x="94005" y="1674468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2" name="CaixaDeTexto 21">
            <a:extLst>
              <a:ext uri="{FF2B5EF4-FFF2-40B4-BE49-F238E27FC236}">
                <a16:creationId xmlns:a16="http://schemas.microsoft.com/office/drawing/2014/main" id="{EAE754C4-9035-49CC-BB70-40F217BA8436}"/>
              </a:ext>
            </a:extLst>
          </p:cNvPr>
          <p:cNvSpPr txBox="1"/>
          <p:nvPr userDrawn="1"/>
        </p:nvSpPr>
        <p:spPr>
          <a:xfrm>
            <a:off x="8029203" y="6489951"/>
            <a:ext cx="1131015" cy="3538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ct val="70000"/>
              </a:lnSpc>
            </a:pPr>
            <a:r>
              <a:rPr lang="pt-BR" sz="1200" spc="-150" dirty="0">
                <a:solidFill>
                  <a:schemeClr val="bg2">
                    <a:lumMod val="25000"/>
                  </a:schemeClr>
                </a:solidFill>
                <a:latin typeface="Franklin Gothic Medium Cond" panose="020B0606030402020204" pitchFamily="34" charset="0"/>
              </a:rPr>
              <a:t>16 a 20 de </a:t>
            </a:r>
          </a:p>
          <a:p>
            <a:pPr algn="r">
              <a:lnSpc>
                <a:spcPct val="70000"/>
              </a:lnSpc>
            </a:pPr>
            <a:r>
              <a:rPr lang="pt-BR" sz="1200" spc="-150" dirty="0">
                <a:solidFill>
                  <a:schemeClr val="bg2">
                    <a:lumMod val="25000"/>
                  </a:schemeClr>
                </a:solidFill>
                <a:latin typeface="Franklin Gothic Medium Cond" panose="020B0606030402020204" pitchFamily="34" charset="0"/>
              </a:rPr>
              <a:t>novembro de 2020</a:t>
            </a:r>
          </a:p>
        </p:txBody>
      </p:sp>
    </p:spTree>
    <p:extLst>
      <p:ext uri="{BB962C8B-B14F-4D97-AF65-F5344CB8AC3E}">
        <p14:creationId xmlns:p14="http://schemas.microsoft.com/office/powerpoint/2010/main" val="9576967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782008B-F26B-4BE3-BC49-237F76CBFED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9DBA761-DD38-4472-AC4E-A04C83A58F4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3159306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presentação1" id="{43A01641-B561-40F4-A97B-AE6ECBB2F08E}" vid="{E7ABC45C-8271-49D4-A5CB-CA3C8E5E41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Modelo PPT SIIRP</Template>
  <TotalTime>0</TotalTime>
  <Words>0</Words>
  <Application>Microsoft Office PowerPoint</Application>
  <PresentationFormat>Apresentação na tela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7" baseType="lpstr">
      <vt:lpstr>Arial</vt:lpstr>
      <vt:lpstr>Calibri</vt:lpstr>
      <vt:lpstr>Franklin Gothic Medium Cond</vt:lpstr>
      <vt:lpstr>Gisha</vt:lpstr>
      <vt:lpstr>Times New Roman</vt:lpstr>
      <vt:lpstr>Tema do Office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David Ferreira</dc:creator>
  <cp:lastModifiedBy>David Ferreira</cp:lastModifiedBy>
  <cp:revision>1</cp:revision>
  <dcterms:created xsi:type="dcterms:W3CDTF">2020-08-14T19:48:52Z</dcterms:created>
  <dcterms:modified xsi:type="dcterms:W3CDTF">2020-08-14T19:49:46Z</dcterms:modified>
</cp:coreProperties>
</file>