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4" r:id="rId3"/>
    <p:sldId id="275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76A"/>
    <a:srgbClr val="F26B2C"/>
    <a:srgbClr val="639ABF"/>
    <a:srgbClr val="A11C44"/>
    <a:srgbClr val="F8C119"/>
    <a:srgbClr val="2BBBDF"/>
    <a:srgbClr val="EE4329"/>
    <a:srgbClr val="C3202D"/>
    <a:srgbClr val="4A9E44"/>
    <a:srgbClr val="E4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1950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6A53FC-D89C-7227-E592-D339A7DB1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C63557-9AB9-EE7F-6AED-614E9CFBD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76DA0AE-F467-A13D-8759-B638CA1E0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4BDC6D4-73DA-5F34-6B67-9C60B6EE1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1E1B7E-A145-194E-F9A8-2D464AFA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5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9498DF-DC65-A660-4A7E-C4A3DDD9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E0426D0-7AE0-F594-F786-BF9B4D4ED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0C86DB-094E-8C29-6B31-9A0271976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9051F1B-C8B8-170C-C61D-C8960CD5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6F1381-B28B-D927-4BF5-A84F8464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60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D74C81-DEB5-BED0-EB6D-B3BEA6F401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E5900A-ECAF-F56D-8E9E-4A572DFCA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8AD6D1E-F1A0-E672-66FD-48CD25D50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C5B9AB-3284-D817-7A07-E3C3E9DD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BB3E0B3-C458-A1F5-A759-69697396C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632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D0C47-AEBE-5C32-15AE-B904968A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E5D9F9-FC6D-83DE-6986-F2ABB4B0E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21DF25-8E3B-2C95-959F-78AB45BE3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D104AA-E959-213A-4356-DB60FB40D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560F37-9DD6-617A-C682-C596BDAE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06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6658DF-3E5E-056C-60BA-173BF2C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122A52-AA8E-D3F2-9B5C-661CBBF0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4C63B4-FAF9-3E0A-1F3B-F63BC77F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8017AE-3802-2E73-B6BC-3237808C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99CD68-E3BD-0CCE-B6B7-BB1A01BA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59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144AAA-C2DB-532C-D407-A4E65658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93AB6E-7FA7-7B0B-94C8-8255E2677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5721C9-10BC-3F0C-0B16-140191B2D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BC1C34-04E2-04E7-D1EF-BD006A29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B56AF1-E233-3E10-C58A-135D38F7D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22DC49-D89F-2A22-39BE-C447F6BF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77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15B01C-D27D-0C70-2000-9FEFE96AC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B6B091B-A413-DF94-4F63-93001308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FDA81F-27F4-DA43-2CDD-8F251C5CA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37D384-9FDD-9A2E-7C41-6F81B7E1B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B6CD65-0DB2-BC96-B402-A1FE2B49A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84B8E6B-1E56-5646-9B58-059071AB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3368D42-920B-ED92-9D82-713EA4286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DC7375B-C789-A259-21B1-8481CF9A0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46BA6-551A-A69E-62C1-A65F1C8D9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220B0BE-B04C-1D31-C191-90274D58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D2A70F7-E014-B59D-5030-A85A4B5D4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5BF8B09-6C7B-EDFA-EDF0-98E006D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49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1A981D0-884E-08D2-BD4B-AE7AF6CEB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DA31D80-453B-F4EE-B096-F62FFAA0E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76FDAA-6341-CB96-EC46-265AA822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8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785192-FA65-79CB-DC55-3BAD5F13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C0C5F7-5610-D866-0E6B-32F570F59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1A6C5A-3340-3D3D-E270-DC0BDFEE7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88235C-DDE1-07E4-8457-C2A2FA581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B649356-F964-3366-0FDB-6D9D88C0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3D1F45B-2625-A05B-A184-BCCF482FC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9990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1D4C3D-3391-BA60-851F-75C07ECD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2365D4-19C1-4916-3E92-C83CD57567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8045D8-3EE5-84EE-8CA2-E2E953EB2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D65936B-C7AA-62E8-1ACB-E75C7990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33B2D3-D98E-BA5D-931A-B101BB344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83175E-856A-9DE9-68B8-1D831552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003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1A96FDF-026A-2AFC-869A-6B0D9096D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915AF4-907B-6A66-225B-C9243140B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59D88A9-FB39-098E-4A03-D903C34D5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65BD-9895-4DB4-83C7-4419B54D1C36}" type="datetimeFigureOut">
              <a:rPr lang="pt-BR" smtClean="0"/>
              <a:t>10/08/2023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C90CE3-CFE2-F5E1-46B9-23C22D57B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5E1151-AA06-6875-8C38-A2C58AA72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64436-0AB5-407E-8856-0174887B42E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910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8D662-4992-437F-0966-40A9203842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15315"/>
            <a:ext cx="9144000" cy="1574159"/>
          </a:xfrm>
        </p:spPr>
        <p:txBody>
          <a:bodyPr anchor="ctr">
            <a:normAutofit/>
          </a:bodyPr>
          <a:lstStyle/>
          <a:p>
            <a:r>
              <a:rPr lang="pt-BR" sz="3000" dirty="0">
                <a:solidFill>
                  <a:srgbClr val="22BDE2"/>
                </a:solidFill>
                <a:latin typeface="Avenir Next LT Pro" panose="020B0504020202020204" pitchFamily="34" charset="0"/>
              </a:rPr>
              <a:t>TÍTULO DO TRABALHO SUBMETIDO A SER APRESENTADO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F7B638-7D48-AD26-B0C9-E4EC7EC62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81550"/>
            <a:ext cx="9144000" cy="165576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Espaço destinado para</a:t>
            </a:r>
          </a:p>
          <a:p>
            <a:pPr>
              <a:lnSpc>
                <a:spcPct val="100000"/>
              </a:lnSpc>
            </a:pPr>
            <a:r>
              <a:rPr lang="pt-BR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especificação das autorias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308142C8-FE15-D453-17B6-F2A89732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3435"/>
          <a:stretch/>
        </p:blipFill>
        <p:spPr>
          <a:xfrm>
            <a:off x="-60961" y="6644539"/>
            <a:ext cx="12322629" cy="213461"/>
          </a:xfrm>
          <a:prstGeom prst="rect">
            <a:avLst/>
          </a:prstGeom>
        </p:spPr>
      </p:pic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3C8150F-14E6-1CE0-51D2-BE10E44A6C1E}"/>
              </a:ext>
            </a:extLst>
          </p:cNvPr>
          <p:cNvGrpSpPr/>
          <p:nvPr/>
        </p:nvGrpSpPr>
        <p:grpSpPr>
          <a:xfrm>
            <a:off x="170195" y="127431"/>
            <a:ext cx="11945832" cy="1214986"/>
            <a:chOff x="170195" y="127431"/>
            <a:chExt cx="11945832" cy="1214986"/>
          </a:xfrm>
        </p:grpSpPr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5F75268D-2247-AC62-98E6-0B9100785A4D}"/>
                </a:ext>
              </a:extLst>
            </p:cNvPr>
            <p:cNvGrpSpPr/>
            <p:nvPr/>
          </p:nvGrpSpPr>
          <p:grpSpPr>
            <a:xfrm>
              <a:off x="170195" y="127870"/>
              <a:ext cx="1483507" cy="1214547"/>
              <a:chOff x="2231078" y="792607"/>
              <a:chExt cx="6757857" cy="5538482"/>
            </a:xfrm>
          </p:grpSpPr>
          <p:grpSp>
            <p:nvGrpSpPr>
              <p:cNvPr id="5" name="Agrupar 4">
                <a:extLst>
                  <a:ext uri="{FF2B5EF4-FFF2-40B4-BE49-F238E27FC236}">
                    <a16:creationId xmlns:a16="http://schemas.microsoft.com/office/drawing/2014/main" id="{5C5F5011-C937-1F57-E401-A64431CCFA09}"/>
                  </a:ext>
                </a:extLst>
              </p:cNvPr>
              <p:cNvGrpSpPr/>
              <p:nvPr/>
            </p:nvGrpSpPr>
            <p:grpSpPr>
              <a:xfrm>
                <a:off x="2231078" y="792607"/>
                <a:ext cx="6757857" cy="5538482"/>
                <a:chOff x="2231078" y="792607"/>
                <a:chExt cx="6757857" cy="5538482"/>
              </a:xfrm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4FAFCB05-8579-ACAC-86E2-4038453FAB63}"/>
                    </a:ext>
                  </a:extLst>
                </p:cNvPr>
                <p:cNvSpPr/>
                <p:nvPr/>
              </p:nvSpPr>
              <p:spPr>
                <a:xfrm>
                  <a:off x="5052398" y="933503"/>
                  <a:ext cx="3936537" cy="5397586"/>
                </a:xfrm>
                <a:custGeom>
                  <a:avLst/>
                  <a:gdLst>
                    <a:gd name="connsiteX0" fmla="*/ 2528064 w 3945871"/>
                    <a:gd name="connsiteY0" fmla="*/ 5388351 h 5399673"/>
                    <a:gd name="connsiteX1" fmla="*/ 2233096 w 3945871"/>
                    <a:gd name="connsiteY1" fmla="*/ 4768918 h 5399673"/>
                    <a:gd name="connsiteX2" fmla="*/ 2601806 w 3945871"/>
                    <a:gd name="connsiteY2" fmla="*/ 4503447 h 5399673"/>
                    <a:gd name="connsiteX3" fmla="*/ 3398219 w 3945871"/>
                    <a:gd name="connsiteY3" fmla="*/ 4311718 h 5399673"/>
                    <a:gd name="connsiteX4" fmla="*/ 3870167 w 3945871"/>
                    <a:gd name="connsiteY4" fmla="*/ 3515305 h 5399673"/>
                    <a:gd name="connsiteX5" fmla="*/ 3796425 w 3945871"/>
                    <a:gd name="connsiteY5" fmla="*/ 1701254 h 5399673"/>
                    <a:gd name="connsiteX6" fmla="*/ 2469071 w 3945871"/>
                    <a:gd name="connsiteY6" fmla="*/ 359151 h 5399673"/>
                    <a:gd name="connsiteX7" fmla="*/ 832000 w 3945871"/>
                    <a:gd name="connsiteY7" fmla="*/ 34686 h 5399673"/>
                    <a:gd name="connsiteX8" fmla="*/ 65083 w 3945871"/>
                    <a:gd name="connsiteY8" fmla="*/ 1008080 h 5399673"/>
                    <a:gd name="connsiteX9" fmla="*/ 138825 w 3945871"/>
                    <a:gd name="connsiteY9" fmla="*/ 3323576 h 5399673"/>
                    <a:gd name="connsiteX10" fmla="*/ 920490 w 3945871"/>
                    <a:gd name="connsiteY10" fmla="*/ 3972505 h 5399673"/>
                    <a:gd name="connsiteX11" fmla="*/ 1466180 w 3945871"/>
                    <a:gd name="connsiteY11" fmla="*/ 4178983 h 5399673"/>
                    <a:gd name="connsiteX12" fmla="*/ 2528064 w 3945871"/>
                    <a:gd name="connsiteY12" fmla="*/ 5388351 h 5399673"/>
                    <a:gd name="connsiteX0" fmla="*/ 2518730 w 3936537"/>
                    <a:gd name="connsiteY0" fmla="*/ 5388351 h 5399673"/>
                    <a:gd name="connsiteX1" fmla="*/ 2223762 w 3936537"/>
                    <a:gd name="connsiteY1" fmla="*/ 4768918 h 5399673"/>
                    <a:gd name="connsiteX2" fmla="*/ 2592472 w 3936537"/>
                    <a:gd name="connsiteY2" fmla="*/ 4503447 h 5399673"/>
                    <a:gd name="connsiteX3" fmla="*/ 3388885 w 3936537"/>
                    <a:gd name="connsiteY3" fmla="*/ 4311718 h 5399673"/>
                    <a:gd name="connsiteX4" fmla="*/ 3860833 w 3936537"/>
                    <a:gd name="connsiteY4" fmla="*/ 3515305 h 5399673"/>
                    <a:gd name="connsiteX5" fmla="*/ 3787091 w 3936537"/>
                    <a:gd name="connsiteY5" fmla="*/ 1701254 h 5399673"/>
                    <a:gd name="connsiteX6" fmla="*/ 2459737 w 3936537"/>
                    <a:gd name="connsiteY6" fmla="*/ 359151 h 5399673"/>
                    <a:gd name="connsiteX7" fmla="*/ 822666 w 3936537"/>
                    <a:gd name="connsiteY7" fmla="*/ 34686 h 5399673"/>
                    <a:gd name="connsiteX8" fmla="*/ 55749 w 3936537"/>
                    <a:gd name="connsiteY8" fmla="*/ 1008080 h 5399673"/>
                    <a:gd name="connsiteX9" fmla="*/ 129491 w 3936537"/>
                    <a:gd name="connsiteY9" fmla="*/ 3323576 h 5399673"/>
                    <a:gd name="connsiteX10" fmla="*/ 689930 w 3936537"/>
                    <a:gd name="connsiteY10" fmla="*/ 3957756 h 5399673"/>
                    <a:gd name="connsiteX11" fmla="*/ 1456846 w 3936537"/>
                    <a:gd name="connsiteY11" fmla="*/ 4178983 h 5399673"/>
                    <a:gd name="connsiteX12" fmla="*/ 2518730 w 3936537"/>
                    <a:gd name="connsiteY12" fmla="*/ 5388351 h 5399673"/>
                    <a:gd name="connsiteX0" fmla="*/ 2518730 w 3936537"/>
                    <a:gd name="connsiteY0" fmla="*/ 5388351 h 5397586"/>
                    <a:gd name="connsiteX1" fmla="*/ 2327000 w 3936537"/>
                    <a:gd name="connsiteY1" fmla="*/ 4724673 h 5397586"/>
                    <a:gd name="connsiteX2" fmla="*/ 2592472 w 3936537"/>
                    <a:gd name="connsiteY2" fmla="*/ 4503447 h 5397586"/>
                    <a:gd name="connsiteX3" fmla="*/ 3388885 w 3936537"/>
                    <a:gd name="connsiteY3" fmla="*/ 4311718 h 5397586"/>
                    <a:gd name="connsiteX4" fmla="*/ 3860833 w 3936537"/>
                    <a:gd name="connsiteY4" fmla="*/ 3515305 h 5397586"/>
                    <a:gd name="connsiteX5" fmla="*/ 3787091 w 3936537"/>
                    <a:gd name="connsiteY5" fmla="*/ 1701254 h 5397586"/>
                    <a:gd name="connsiteX6" fmla="*/ 2459737 w 3936537"/>
                    <a:gd name="connsiteY6" fmla="*/ 359151 h 5397586"/>
                    <a:gd name="connsiteX7" fmla="*/ 822666 w 3936537"/>
                    <a:gd name="connsiteY7" fmla="*/ 34686 h 5397586"/>
                    <a:gd name="connsiteX8" fmla="*/ 55749 w 3936537"/>
                    <a:gd name="connsiteY8" fmla="*/ 1008080 h 5397586"/>
                    <a:gd name="connsiteX9" fmla="*/ 129491 w 3936537"/>
                    <a:gd name="connsiteY9" fmla="*/ 3323576 h 5397586"/>
                    <a:gd name="connsiteX10" fmla="*/ 689930 w 3936537"/>
                    <a:gd name="connsiteY10" fmla="*/ 3957756 h 5397586"/>
                    <a:gd name="connsiteX11" fmla="*/ 1456846 w 3936537"/>
                    <a:gd name="connsiteY11" fmla="*/ 4178983 h 5397586"/>
                    <a:gd name="connsiteX12" fmla="*/ 2518730 w 3936537"/>
                    <a:gd name="connsiteY12" fmla="*/ 5388351 h 5397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936537" h="5397586">
                      <a:moveTo>
                        <a:pt x="2518730" y="5388351"/>
                      </a:moveTo>
                      <a:cubicBezTo>
                        <a:pt x="2663756" y="5479299"/>
                        <a:pt x="2314710" y="4872157"/>
                        <a:pt x="2327000" y="4724673"/>
                      </a:cubicBezTo>
                      <a:cubicBezTo>
                        <a:pt x="2339290" y="4577189"/>
                        <a:pt x="2415491" y="4572273"/>
                        <a:pt x="2592472" y="4503447"/>
                      </a:cubicBezTo>
                      <a:cubicBezTo>
                        <a:pt x="2769453" y="4434621"/>
                        <a:pt x="3177491" y="4476408"/>
                        <a:pt x="3388885" y="4311718"/>
                      </a:cubicBezTo>
                      <a:cubicBezTo>
                        <a:pt x="3600279" y="4147028"/>
                        <a:pt x="3794465" y="3950382"/>
                        <a:pt x="3860833" y="3515305"/>
                      </a:cubicBezTo>
                      <a:cubicBezTo>
                        <a:pt x="3927201" y="3080228"/>
                        <a:pt x="4020607" y="2227280"/>
                        <a:pt x="3787091" y="1701254"/>
                      </a:cubicBezTo>
                      <a:cubicBezTo>
                        <a:pt x="3553575" y="1175228"/>
                        <a:pt x="2953808" y="636912"/>
                        <a:pt x="2459737" y="359151"/>
                      </a:cubicBezTo>
                      <a:cubicBezTo>
                        <a:pt x="1965666" y="81390"/>
                        <a:pt x="1223331" y="-73469"/>
                        <a:pt x="822666" y="34686"/>
                      </a:cubicBezTo>
                      <a:cubicBezTo>
                        <a:pt x="422001" y="142841"/>
                        <a:pt x="171278" y="459932"/>
                        <a:pt x="55749" y="1008080"/>
                      </a:cubicBezTo>
                      <a:cubicBezTo>
                        <a:pt x="-59780" y="1556228"/>
                        <a:pt x="23794" y="2831963"/>
                        <a:pt x="129491" y="3323576"/>
                      </a:cubicBezTo>
                      <a:cubicBezTo>
                        <a:pt x="235188" y="3815189"/>
                        <a:pt x="468704" y="3815188"/>
                        <a:pt x="689930" y="3957756"/>
                      </a:cubicBezTo>
                      <a:cubicBezTo>
                        <a:pt x="911156" y="4100324"/>
                        <a:pt x="1152046" y="3940551"/>
                        <a:pt x="1456846" y="4178983"/>
                      </a:cubicBezTo>
                      <a:cubicBezTo>
                        <a:pt x="1761646" y="4417416"/>
                        <a:pt x="2373704" y="5297403"/>
                        <a:pt x="2518730" y="5388351"/>
                      </a:cubicBezTo>
                      <a:close/>
                    </a:path>
                  </a:pathLst>
                </a:custGeom>
                <a:solidFill>
                  <a:srgbClr val="DDA53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BA97720F-9FB8-62CE-BEBA-FA14D35F4352}"/>
                    </a:ext>
                  </a:extLst>
                </p:cNvPr>
                <p:cNvSpPr/>
                <p:nvPr/>
              </p:nvSpPr>
              <p:spPr>
                <a:xfrm>
                  <a:off x="3759790" y="876876"/>
                  <a:ext cx="4257279" cy="5411247"/>
                </a:xfrm>
                <a:custGeom>
                  <a:avLst/>
                  <a:gdLst>
                    <a:gd name="connsiteX0" fmla="*/ 3811338 w 3945418"/>
                    <a:gd name="connsiteY0" fmla="*/ 5494184 h 5553496"/>
                    <a:gd name="connsiteX1" fmla="*/ 3280396 w 3945418"/>
                    <a:gd name="connsiteY1" fmla="*/ 4697771 h 5553496"/>
                    <a:gd name="connsiteX2" fmla="*/ 3398383 w 3945418"/>
                    <a:gd name="connsiteY2" fmla="*/ 3783371 h 5553496"/>
                    <a:gd name="connsiteX3" fmla="*/ 3944074 w 3945418"/>
                    <a:gd name="connsiteY3" fmla="*/ 2057810 h 5553496"/>
                    <a:gd name="connsiteX4" fmla="*/ 3221403 w 3945418"/>
                    <a:gd name="connsiteY4" fmla="*/ 288003 h 5553496"/>
                    <a:gd name="connsiteX5" fmla="*/ 684680 w 3945418"/>
                    <a:gd name="connsiteY5" fmla="*/ 214261 h 5553496"/>
                    <a:gd name="connsiteX6" fmla="*/ 6254 w 3945418"/>
                    <a:gd name="connsiteY6" fmla="*/ 2382274 h 5553496"/>
                    <a:gd name="connsiteX7" fmla="*/ 950151 w 3945418"/>
                    <a:gd name="connsiteY7" fmla="*/ 4034094 h 5553496"/>
                    <a:gd name="connsiteX8" fmla="*/ 2395493 w 3945418"/>
                    <a:gd name="connsiteY8" fmla="*/ 4152081 h 5553496"/>
                    <a:gd name="connsiteX9" fmla="*/ 3575364 w 3945418"/>
                    <a:gd name="connsiteY9" fmla="*/ 5346700 h 5553496"/>
                    <a:gd name="connsiteX10" fmla="*/ 3811338 w 3945418"/>
                    <a:gd name="connsiteY10" fmla="*/ 5494184 h 5553496"/>
                    <a:gd name="connsiteX0" fmla="*/ 3439630 w 3945418"/>
                    <a:gd name="connsiteY0" fmla="*/ 5373690 h 5477612"/>
                    <a:gd name="connsiteX1" fmla="*/ 3280396 w 3945418"/>
                    <a:gd name="connsiteY1" fmla="*/ 4697771 h 5477612"/>
                    <a:gd name="connsiteX2" fmla="*/ 3398383 w 3945418"/>
                    <a:gd name="connsiteY2" fmla="*/ 3783371 h 5477612"/>
                    <a:gd name="connsiteX3" fmla="*/ 3944074 w 3945418"/>
                    <a:gd name="connsiteY3" fmla="*/ 2057810 h 5477612"/>
                    <a:gd name="connsiteX4" fmla="*/ 3221403 w 3945418"/>
                    <a:gd name="connsiteY4" fmla="*/ 288003 h 5477612"/>
                    <a:gd name="connsiteX5" fmla="*/ 684680 w 3945418"/>
                    <a:gd name="connsiteY5" fmla="*/ 214261 h 5477612"/>
                    <a:gd name="connsiteX6" fmla="*/ 6254 w 3945418"/>
                    <a:gd name="connsiteY6" fmla="*/ 2382274 h 5477612"/>
                    <a:gd name="connsiteX7" fmla="*/ 950151 w 3945418"/>
                    <a:gd name="connsiteY7" fmla="*/ 4034094 h 5477612"/>
                    <a:gd name="connsiteX8" fmla="*/ 2395493 w 3945418"/>
                    <a:gd name="connsiteY8" fmla="*/ 4152081 h 5477612"/>
                    <a:gd name="connsiteX9" fmla="*/ 3575364 w 3945418"/>
                    <a:gd name="connsiteY9" fmla="*/ 5346700 h 5477612"/>
                    <a:gd name="connsiteX10" fmla="*/ 3439630 w 3945418"/>
                    <a:gd name="connsiteY10" fmla="*/ 5373690 h 5477612"/>
                    <a:gd name="connsiteX0" fmla="*/ 3439630 w 3945418"/>
                    <a:gd name="connsiteY0" fmla="*/ 5373690 h 5373699"/>
                    <a:gd name="connsiteX1" fmla="*/ 3280396 w 3945418"/>
                    <a:gd name="connsiteY1" fmla="*/ 4697771 h 5373699"/>
                    <a:gd name="connsiteX2" fmla="*/ 3398383 w 3945418"/>
                    <a:gd name="connsiteY2" fmla="*/ 3783371 h 5373699"/>
                    <a:gd name="connsiteX3" fmla="*/ 3944074 w 3945418"/>
                    <a:gd name="connsiteY3" fmla="*/ 2057810 h 5373699"/>
                    <a:gd name="connsiteX4" fmla="*/ 3221403 w 3945418"/>
                    <a:gd name="connsiteY4" fmla="*/ 288003 h 5373699"/>
                    <a:gd name="connsiteX5" fmla="*/ 684680 w 3945418"/>
                    <a:gd name="connsiteY5" fmla="*/ 214261 h 5373699"/>
                    <a:gd name="connsiteX6" fmla="*/ 6254 w 3945418"/>
                    <a:gd name="connsiteY6" fmla="*/ 2382274 h 5373699"/>
                    <a:gd name="connsiteX7" fmla="*/ 950151 w 3945418"/>
                    <a:gd name="connsiteY7" fmla="*/ 4034094 h 5373699"/>
                    <a:gd name="connsiteX8" fmla="*/ 2395493 w 3945418"/>
                    <a:gd name="connsiteY8" fmla="*/ 4152081 h 5373699"/>
                    <a:gd name="connsiteX9" fmla="*/ 2912754 w 3945418"/>
                    <a:gd name="connsiteY9" fmla="*/ 4683981 h 5373699"/>
                    <a:gd name="connsiteX10" fmla="*/ 3439630 w 3945418"/>
                    <a:gd name="connsiteY10" fmla="*/ 5373690 h 5373699"/>
                    <a:gd name="connsiteX0" fmla="*/ 3439630 w 3945418"/>
                    <a:gd name="connsiteY0" fmla="*/ 5373690 h 5373777"/>
                    <a:gd name="connsiteX1" fmla="*/ 3280396 w 3945418"/>
                    <a:gd name="connsiteY1" fmla="*/ 4697771 h 5373777"/>
                    <a:gd name="connsiteX2" fmla="*/ 3398383 w 3945418"/>
                    <a:gd name="connsiteY2" fmla="*/ 3783371 h 5373777"/>
                    <a:gd name="connsiteX3" fmla="*/ 3944074 w 3945418"/>
                    <a:gd name="connsiteY3" fmla="*/ 2057810 h 5373777"/>
                    <a:gd name="connsiteX4" fmla="*/ 3221403 w 3945418"/>
                    <a:gd name="connsiteY4" fmla="*/ 288003 h 5373777"/>
                    <a:gd name="connsiteX5" fmla="*/ 684680 w 3945418"/>
                    <a:gd name="connsiteY5" fmla="*/ 214261 h 5373777"/>
                    <a:gd name="connsiteX6" fmla="*/ 6254 w 3945418"/>
                    <a:gd name="connsiteY6" fmla="*/ 2382274 h 5373777"/>
                    <a:gd name="connsiteX7" fmla="*/ 950151 w 3945418"/>
                    <a:gd name="connsiteY7" fmla="*/ 4034094 h 5373777"/>
                    <a:gd name="connsiteX8" fmla="*/ 2395493 w 3945418"/>
                    <a:gd name="connsiteY8" fmla="*/ 4152081 h 5373777"/>
                    <a:gd name="connsiteX9" fmla="*/ 2879500 w 3945418"/>
                    <a:gd name="connsiteY9" fmla="*/ 4655644 h 5373777"/>
                    <a:gd name="connsiteX10" fmla="*/ 3439630 w 3945418"/>
                    <a:gd name="connsiteY10" fmla="*/ 5373690 h 5373777"/>
                    <a:gd name="connsiteX0" fmla="*/ 3439630 w 3945418"/>
                    <a:gd name="connsiteY0" fmla="*/ 5373690 h 5374152"/>
                    <a:gd name="connsiteX1" fmla="*/ 3280396 w 3945418"/>
                    <a:gd name="connsiteY1" fmla="*/ 4697771 h 5374152"/>
                    <a:gd name="connsiteX2" fmla="*/ 3398383 w 3945418"/>
                    <a:gd name="connsiteY2" fmla="*/ 3783371 h 5374152"/>
                    <a:gd name="connsiteX3" fmla="*/ 3944074 w 3945418"/>
                    <a:gd name="connsiteY3" fmla="*/ 2057810 h 5374152"/>
                    <a:gd name="connsiteX4" fmla="*/ 3221403 w 3945418"/>
                    <a:gd name="connsiteY4" fmla="*/ 288003 h 5374152"/>
                    <a:gd name="connsiteX5" fmla="*/ 684680 w 3945418"/>
                    <a:gd name="connsiteY5" fmla="*/ 214261 h 5374152"/>
                    <a:gd name="connsiteX6" fmla="*/ 6254 w 3945418"/>
                    <a:gd name="connsiteY6" fmla="*/ 2382274 h 5374152"/>
                    <a:gd name="connsiteX7" fmla="*/ 950151 w 3945418"/>
                    <a:gd name="connsiteY7" fmla="*/ 4034094 h 5374152"/>
                    <a:gd name="connsiteX8" fmla="*/ 2395493 w 3945418"/>
                    <a:gd name="connsiteY8" fmla="*/ 4152081 h 5374152"/>
                    <a:gd name="connsiteX9" fmla="*/ 2826293 w 3945418"/>
                    <a:gd name="connsiteY9" fmla="*/ 4598972 h 5374152"/>
                    <a:gd name="connsiteX10" fmla="*/ 3439630 w 3945418"/>
                    <a:gd name="connsiteY10" fmla="*/ 5373690 h 5374152"/>
                    <a:gd name="connsiteX0" fmla="*/ 3439630 w 3945418"/>
                    <a:gd name="connsiteY0" fmla="*/ 5373690 h 5374152"/>
                    <a:gd name="connsiteX1" fmla="*/ 3280396 w 3945418"/>
                    <a:gd name="connsiteY1" fmla="*/ 4697771 h 5374152"/>
                    <a:gd name="connsiteX2" fmla="*/ 3398383 w 3945418"/>
                    <a:gd name="connsiteY2" fmla="*/ 3783371 h 5374152"/>
                    <a:gd name="connsiteX3" fmla="*/ 3944074 w 3945418"/>
                    <a:gd name="connsiteY3" fmla="*/ 2057810 h 5374152"/>
                    <a:gd name="connsiteX4" fmla="*/ 3221403 w 3945418"/>
                    <a:gd name="connsiteY4" fmla="*/ 288003 h 5374152"/>
                    <a:gd name="connsiteX5" fmla="*/ 684680 w 3945418"/>
                    <a:gd name="connsiteY5" fmla="*/ 214261 h 5374152"/>
                    <a:gd name="connsiteX6" fmla="*/ 6254 w 3945418"/>
                    <a:gd name="connsiteY6" fmla="*/ 2382274 h 5374152"/>
                    <a:gd name="connsiteX7" fmla="*/ 950151 w 3945418"/>
                    <a:gd name="connsiteY7" fmla="*/ 4034094 h 5374152"/>
                    <a:gd name="connsiteX8" fmla="*/ 2395493 w 3945418"/>
                    <a:gd name="connsiteY8" fmla="*/ 4152081 h 5374152"/>
                    <a:gd name="connsiteX9" fmla="*/ 2826293 w 3945418"/>
                    <a:gd name="connsiteY9" fmla="*/ 4598972 h 5374152"/>
                    <a:gd name="connsiteX10" fmla="*/ 3439630 w 3945418"/>
                    <a:gd name="connsiteY10" fmla="*/ 5373690 h 5374152"/>
                    <a:gd name="connsiteX0" fmla="*/ 3565998 w 3945418"/>
                    <a:gd name="connsiteY0" fmla="*/ 5444531 h 5444938"/>
                    <a:gd name="connsiteX1" fmla="*/ 3280396 w 3945418"/>
                    <a:gd name="connsiteY1" fmla="*/ 4697771 h 5444938"/>
                    <a:gd name="connsiteX2" fmla="*/ 3398383 w 3945418"/>
                    <a:gd name="connsiteY2" fmla="*/ 3783371 h 5444938"/>
                    <a:gd name="connsiteX3" fmla="*/ 3944074 w 3945418"/>
                    <a:gd name="connsiteY3" fmla="*/ 2057810 h 5444938"/>
                    <a:gd name="connsiteX4" fmla="*/ 3221403 w 3945418"/>
                    <a:gd name="connsiteY4" fmla="*/ 288003 h 5444938"/>
                    <a:gd name="connsiteX5" fmla="*/ 684680 w 3945418"/>
                    <a:gd name="connsiteY5" fmla="*/ 214261 h 5444938"/>
                    <a:gd name="connsiteX6" fmla="*/ 6254 w 3945418"/>
                    <a:gd name="connsiteY6" fmla="*/ 2382274 h 5444938"/>
                    <a:gd name="connsiteX7" fmla="*/ 950151 w 3945418"/>
                    <a:gd name="connsiteY7" fmla="*/ 4034094 h 5444938"/>
                    <a:gd name="connsiteX8" fmla="*/ 2395493 w 3945418"/>
                    <a:gd name="connsiteY8" fmla="*/ 4152081 h 5444938"/>
                    <a:gd name="connsiteX9" fmla="*/ 2826293 w 3945418"/>
                    <a:gd name="connsiteY9" fmla="*/ 4598972 h 5444938"/>
                    <a:gd name="connsiteX10" fmla="*/ 3565998 w 3945418"/>
                    <a:gd name="connsiteY10" fmla="*/ 5444531 h 5444938"/>
                    <a:gd name="connsiteX0" fmla="*/ 3565998 w 3945913"/>
                    <a:gd name="connsiteY0" fmla="*/ 5444531 h 5444938"/>
                    <a:gd name="connsiteX1" fmla="*/ 3280396 w 3945913"/>
                    <a:gd name="connsiteY1" fmla="*/ 4697771 h 5444938"/>
                    <a:gd name="connsiteX2" fmla="*/ 3398383 w 3945913"/>
                    <a:gd name="connsiteY2" fmla="*/ 3783371 h 5444938"/>
                    <a:gd name="connsiteX3" fmla="*/ 3944074 w 3945913"/>
                    <a:gd name="connsiteY3" fmla="*/ 2057810 h 5444938"/>
                    <a:gd name="connsiteX4" fmla="*/ 3221403 w 3945913"/>
                    <a:gd name="connsiteY4" fmla="*/ 288003 h 5444938"/>
                    <a:gd name="connsiteX5" fmla="*/ 684680 w 3945913"/>
                    <a:gd name="connsiteY5" fmla="*/ 214261 h 5444938"/>
                    <a:gd name="connsiteX6" fmla="*/ 6254 w 3945913"/>
                    <a:gd name="connsiteY6" fmla="*/ 2382274 h 5444938"/>
                    <a:gd name="connsiteX7" fmla="*/ 950151 w 3945913"/>
                    <a:gd name="connsiteY7" fmla="*/ 4034094 h 5444938"/>
                    <a:gd name="connsiteX8" fmla="*/ 2395493 w 3945913"/>
                    <a:gd name="connsiteY8" fmla="*/ 4152081 h 5444938"/>
                    <a:gd name="connsiteX9" fmla="*/ 2826293 w 3945913"/>
                    <a:gd name="connsiteY9" fmla="*/ 4598972 h 5444938"/>
                    <a:gd name="connsiteX10" fmla="*/ 3565998 w 3945913"/>
                    <a:gd name="connsiteY10" fmla="*/ 5444531 h 5444938"/>
                    <a:gd name="connsiteX0" fmla="*/ 3565998 w 3946372"/>
                    <a:gd name="connsiteY0" fmla="*/ 5444531 h 5444938"/>
                    <a:gd name="connsiteX1" fmla="*/ 3280396 w 3946372"/>
                    <a:gd name="connsiteY1" fmla="*/ 4697771 h 5444938"/>
                    <a:gd name="connsiteX2" fmla="*/ 3398383 w 3946372"/>
                    <a:gd name="connsiteY2" fmla="*/ 3783371 h 5444938"/>
                    <a:gd name="connsiteX3" fmla="*/ 3944074 w 3946372"/>
                    <a:gd name="connsiteY3" fmla="*/ 2057810 h 5444938"/>
                    <a:gd name="connsiteX4" fmla="*/ 3221403 w 3946372"/>
                    <a:gd name="connsiteY4" fmla="*/ 288003 h 5444938"/>
                    <a:gd name="connsiteX5" fmla="*/ 684680 w 3946372"/>
                    <a:gd name="connsiteY5" fmla="*/ 214261 h 5444938"/>
                    <a:gd name="connsiteX6" fmla="*/ 6254 w 3946372"/>
                    <a:gd name="connsiteY6" fmla="*/ 2382274 h 5444938"/>
                    <a:gd name="connsiteX7" fmla="*/ 950151 w 3946372"/>
                    <a:gd name="connsiteY7" fmla="*/ 4034094 h 5444938"/>
                    <a:gd name="connsiteX8" fmla="*/ 2395493 w 3946372"/>
                    <a:gd name="connsiteY8" fmla="*/ 4152081 h 5444938"/>
                    <a:gd name="connsiteX9" fmla="*/ 2826293 w 3946372"/>
                    <a:gd name="connsiteY9" fmla="*/ 4598972 h 5444938"/>
                    <a:gd name="connsiteX10" fmla="*/ 3565998 w 3946372"/>
                    <a:gd name="connsiteY10" fmla="*/ 5444531 h 5444938"/>
                    <a:gd name="connsiteX0" fmla="*/ 3565998 w 3946949"/>
                    <a:gd name="connsiteY0" fmla="*/ 5444531 h 5444938"/>
                    <a:gd name="connsiteX1" fmla="*/ 3280396 w 3946949"/>
                    <a:gd name="connsiteY1" fmla="*/ 4697771 h 5444938"/>
                    <a:gd name="connsiteX2" fmla="*/ 3398383 w 3946949"/>
                    <a:gd name="connsiteY2" fmla="*/ 3783371 h 5444938"/>
                    <a:gd name="connsiteX3" fmla="*/ 3944074 w 3946949"/>
                    <a:gd name="connsiteY3" fmla="*/ 2057810 h 5444938"/>
                    <a:gd name="connsiteX4" fmla="*/ 3221403 w 3946949"/>
                    <a:gd name="connsiteY4" fmla="*/ 288003 h 5444938"/>
                    <a:gd name="connsiteX5" fmla="*/ 684680 w 3946949"/>
                    <a:gd name="connsiteY5" fmla="*/ 214261 h 5444938"/>
                    <a:gd name="connsiteX6" fmla="*/ 6254 w 3946949"/>
                    <a:gd name="connsiteY6" fmla="*/ 2382274 h 5444938"/>
                    <a:gd name="connsiteX7" fmla="*/ 950151 w 3946949"/>
                    <a:gd name="connsiteY7" fmla="*/ 4034094 h 5444938"/>
                    <a:gd name="connsiteX8" fmla="*/ 2395493 w 3946949"/>
                    <a:gd name="connsiteY8" fmla="*/ 4152081 h 5444938"/>
                    <a:gd name="connsiteX9" fmla="*/ 2826293 w 3946949"/>
                    <a:gd name="connsiteY9" fmla="*/ 4598972 h 5444938"/>
                    <a:gd name="connsiteX10" fmla="*/ 3565998 w 3946949"/>
                    <a:gd name="connsiteY10" fmla="*/ 5444531 h 5444938"/>
                    <a:gd name="connsiteX0" fmla="*/ 3565998 w 4025068"/>
                    <a:gd name="connsiteY0" fmla="*/ 5449431 h 5449838"/>
                    <a:gd name="connsiteX1" fmla="*/ 3280396 w 4025068"/>
                    <a:gd name="connsiteY1" fmla="*/ 4702671 h 5449838"/>
                    <a:gd name="connsiteX2" fmla="*/ 3398383 w 4025068"/>
                    <a:gd name="connsiteY2" fmla="*/ 3788271 h 5449838"/>
                    <a:gd name="connsiteX3" fmla="*/ 4023886 w 4025068"/>
                    <a:gd name="connsiteY3" fmla="*/ 2154803 h 5449838"/>
                    <a:gd name="connsiteX4" fmla="*/ 3221403 w 4025068"/>
                    <a:gd name="connsiteY4" fmla="*/ 292903 h 5449838"/>
                    <a:gd name="connsiteX5" fmla="*/ 684680 w 4025068"/>
                    <a:gd name="connsiteY5" fmla="*/ 219161 h 5449838"/>
                    <a:gd name="connsiteX6" fmla="*/ 6254 w 4025068"/>
                    <a:gd name="connsiteY6" fmla="*/ 2387174 h 5449838"/>
                    <a:gd name="connsiteX7" fmla="*/ 950151 w 4025068"/>
                    <a:gd name="connsiteY7" fmla="*/ 4038994 h 5449838"/>
                    <a:gd name="connsiteX8" fmla="*/ 2395493 w 4025068"/>
                    <a:gd name="connsiteY8" fmla="*/ 4156981 h 5449838"/>
                    <a:gd name="connsiteX9" fmla="*/ 2826293 w 4025068"/>
                    <a:gd name="connsiteY9" fmla="*/ 4603872 h 5449838"/>
                    <a:gd name="connsiteX10" fmla="*/ 3565998 w 4025068"/>
                    <a:gd name="connsiteY10" fmla="*/ 5449431 h 5449838"/>
                    <a:gd name="connsiteX0" fmla="*/ 3565998 w 4025824"/>
                    <a:gd name="connsiteY0" fmla="*/ 5449431 h 5449838"/>
                    <a:gd name="connsiteX1" fmla="*/ 3280396 w 4025824"/>
                    <a:gd name="connsiteY1" fmla="*/ 4702671 h 5449838"/>
                    <a:gd name="connsiteX2" fmla="*/ 3398383 w 4025824"/>
                    <a:gd name="connsiteY2" fmla="*/ 3788271 h 5449838"/>
                    <a:gd name="connsiteX3" fmla="*/ 4023886 w 4025824"/>
                    <a:gd name="connsiteY3" fmla="*/ 2154803 h 5449838"/>
                    <a:gd name="connsiteX4" fmla="*/ 3221403 w 4025824"/>
                    <a:gd name="connsiteY4" fmla="*/ 292903 h 5449838"/>
                    <a:gd name="connsiteX5" fmla="*/ 684680 w 4025824"/>
                    <a:gd name="connsiteY5" fmla="*/ 219161 h 5449838"/>
                    <a:gd name="connsiteX6" fmla="*/ 6254 w 4025824"/>
                    <a:gd name="connsiteY6" fmla="*/ 2387174 h 5449838"/>
                    <a:gd name="connsiteX7" fmla="*/ 950151 w 4025824"/>
                    <a:gd name="connsiteY7" fmla="*/ 4038994 h 5449838"/>
                    <a:gd name="connsiteX8" fmla="*/ 2395493 w 4025824"/>
                    <a:gd name="connsiteY8" fmla="*/ 4156981 h 5449838"/>
                    <a:gd name="connsiteX9" fmla="*/ 2826293 w 4025824"/>
                    <a:gd name="connsiteY9" fmla="*/ 4603872 h 5449838"/>
                    <a:gd name="connsiteX10" fmla="*/ 3565998 w 4025824"/>
                    <a:gd name="connsiteY10" fmla="*/ 5449431 h 5449838"/>
                    <a:gd name="connsiteX0" fmla="*/ 3565998 w 4025538"/>
                    <a:gd name="connsiteY0" fmla="*/ 5449431 h 5449838"/>
                    <a:gd name="connsiteX1" fmla="*/ 3280396 w 4025538"/>
                    <a:gd name="connsiteY1" fmla="*/ 4702671 h 5449838"/>
                    <a:gd name="connsiteX2" fmla="*/ 3398383 w 4025538"/>
                    <a:gd name="connsiteY2" fmla="*/ 3788271 h 5449838"/>
                    <a:gd name="connsiteX3" fmla="*/ 4023886 w 4025538"/>
                    <a:gd name="connsiteY3" fmla="*/ 2154803 h 5449838"/>
                    <a:gd name="connsiteX4" fmla="*/ 3221403 w 4025538"/>
                    <a:gd name="connsiteY4" fmla="*/ 292903 h 5449838"/>
                    <a:gd name="connsiteX5" fmla="*/ 684680 w 4025538"/>
                    <a:gd name="connsiteY5" fmla="*/ 219161 h 5449838"/>
                    <a:gd name="connsiteX6" fmla="*/ 6254 w 4025538"/>
                    <a:gd name="connsiteY6" fmla="*/ 2387174 h 5449838"/>
                    <a:gd name="connsiteX7" fmla="*/ 950151 w 4025538"/>
                    <a:gd name="connsiteY7" fmla="*/ 4038994 h 5449838"/>
                    <a:gd name="connsiteX8" fmla="*/ 2395493 w 4025538"/>
                    <a:gd name="connsiteY8" fmla="*/ 4156981 h 5449838"/>
                    <a:gd name="connsiteX9" fmla="*/ 2826293 w 4025538"/>
                    <a:gd name="connsiteY9" fmla="*/ 4603872 h 5449838"/>
                    <a:gd name="connsiteX10" fmla="*/ 3565998 w 4025538"/>
                    <a:gd name="connsiteY10" fmla="*/ 5449431 h 54498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25538" h="5449838">
                      <a:moveTo>
                        <a:pt x="3565998" y="5449431"/>
                      </a:moveTo>
                      <a:cubicBezTo>
                        <a:pt x="3641682" y="5465898"/>
                        <a:pt x="3308332" y="4979531"/>
                        <a:pt x="3280396" y="4702671"/>
                      </a:cubicBezTo>
                      <a:cubicBezTo>
                        <a:pt x="3252460" y="4425811"/>
                        <a:pt x="3114845" y="4198748"/>
                        <a:pt x="3398383" y="3788271"/>
                      </a:cubicBezTo>
                      <a:cubicBezTo>
                        <a:pt x="3681921" y="3377794"/>
                        <a:pt x="4053383" y="2737364"/>
                        <a:pt x="4023886" y="2154803"/>
                      </a:cubicBezTo>
                      <a:cubicBezTo>
                        <a:pt x="3994389" y="1572242"/>
                        <a:pt x="3777937" y="615510"/>
                        <a:pt x="3221403" y="292903"/>
                      </a:cubicBezTo>
                      <a:cubicBezTo>
                        <a:pt x="2664869" y="-29704"/>
                        <a:pt x="1220538" y="-129884"/>
                        <a:pt x="684680" y="219161"/>
                      </a:cubicBezTo>
                      <a:cubicBezTo>
                        <a:pt x="148822" y="568206"/>
                        <a:pt x="-37991" y="1750535"/>
                        <a:pt x="6254" y="2387174"/>
                      </a:cubicBezTo>
                      <a:cubicBezTo>
                        <a:pt x="50499" y="3023813"/>
                        <a:pt x="551944" y="3744026"/>
                        <a:pt x="950151" y="4038994"/>
                      </a:cubicBezTo>
                      <a:cubicBezTo>
                        <a:pt x="1348357" y="4333962"/>
                        <a:pt x="1957958" y="3938213"/>
                        <a:pt x="2395493" y="4156981"/>
                      </a:cubicBezTo>
                      <a:cubicBezTo>
                        <a:pt x="2613546" y="4311993"/>
                        <a:pt x="2631209" y="4388464"/>
                        <a:pt x="2826293" y="4603872"/>
                      </a:cubicBezTo>
                      <a:cubicBezTo>
                        <a:pt x="3021377" y="4819280"/>
                        <a:pt x="3490314" y="5432965"/>
                        <a:pt x="3565998" y="5449431"/>
                      </a:cubicBezTo>
                      <a:close/>
                    </a:path>
                  </a:pathLst>
                </a:custGeom>
                <a:solidFill>
                  <a:srgbClr val="FD692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6" name="Forma Livre: Forma 15">
                  <a:extLst>
                    <a:ext uri="{FF2B5EF4-FFF2-40B4-BE49-F238E27FC236}">
                      <a16:creationId xmlns:a16="http://schemas.microsoft.com/office/drawing/2014/main" id="{02F6404B-C83F-5B8D-1B97-DDFCB615550A}"/>
                    </a:ext>
                  </a:extLst>
                </p:cNvPr>
                <p:cNvSpPr/>
                <p:nvPr/>
              </p:nvSpPr>
              <p:spPr>
                <a:xfrm>
                  <a:off x="3370441" y="792607"/>
                  <a:ext cx="4154141" cy="5512774"/>
                </a:xfrm>
                <a:custGeom>
                  <a:avLst/>
                  <a:gdLst>
                    <a:gd name="connsiteX0" fmla="*/ 4171187 w 4172548"/>
                    <a:gd name="connsiteY0" fmla="*/ 5602989 h 5616844"/>
                    <a:gd name="connsiteX1" fmla="*/ 3094554 w 4172548"/>
                    <a:gd name="connsiteY1" fmla="*/ 4555853 h 5616844"/>
                    <a:gd name="connsiteX2" fmla="*/ 3006064 w 4172548"/>
                    <a:gd name="connsiteY2" fmla="*/ 3700447 h 5616844"/>
                    <a:gd name="connsiteX3" fmla="*/ 3596000 w 4172548"/>
                    <a:gd name="connsiteY3" fmla="*/ 2166614 h 5616844"/>
                    <a:gd name="connsiteX4" fmla="*/ 3197793 w 4172548"/>
                    <a:gd name="connsiteY4" fmla="*/ 411556 h 5616844"/>
                    <a:gd name="connsiteX5" fmla="*/ 1870438 w 4172548"/>
                    <a:gd name="connsiteY5" fmla="*/ 13350 h 5616844"/>
                    <a:gd name="connsiteX6" fmla="*/ 277613 w 4172548"/>
                    <a:gd name="connsiteY6" fmla="*/ 721272 h 5616844"/>
                    <a:gd name="connsiteX7" fmla="*/ 100632 w 4172548"/>
                    <a:gd name="connsiteY7" fmla="*/ 2579569 h 5616844"/>
                    <a:gd name="connsiteX8" fmla="*/ 1354245 w 4172548"/>
                    <a:gd name="connsiteY8" fmla="*/ 4142898 h 5616844"/>
                    <a:gd name="connsiteX9" fmla="*/ 2534116 w 4172548"/>
                    <a:gd name="connsiteY9" fmla="*/ 4334627 h 5616844"/>
                    <a:gd name="connsiteX10" fmla="*/ 3301032 w 4172548"/>
                    <a:gd name="connsiteY10" fmla="*/ 5101543 h 5616844"/>
                    <a:gd name="connsiteX11" fmla="*/ 4171187 w 4172548"/>
                    <a:gd name="connsiteY11" fmla="*/ 5602989 h 5616844"/>
                    <a:gd name="connsiteX0" fmla="*/ 4154096 w 4155477"/>
                    <a:gd name="connsiteY0" fmla="*/ 5534297 h 5550055"/>
                    <a:gd name="connsiteX1" fmla="*/ 3094554 w 4155477"/>
                    <a:gd name="connsiteY1" fmla="*/ 4555853 h 5550055"/>
                    <a:gd name="connsiteX2" fmla="*/ 3006064 w 4155477"/>
                    <a:gd name="connsiteY2" fmla="*/ 3700447 h 5550055"/>
                    <a:gd name="connsiteX3" fmla="*/ 3596000 w 4155477"/>
                    <a:gd name="connsiteY3" fmla="*/ 2166614 h 5550055"/>
                    <a:gd name="connsiteX4" fmla="*/ 3197793 w 4155477"/>
                    <a:gd name="connsiteY4" fmla="*/ 411556 h 5550055"/>
                    <a:gd name="connsiteX5" fmla="*/ 1870438 w 4155477"/>
                    <a:gd name="connsiteY5" fmla="*/ 13350 h 5550055"/>
                    <a:gd name="connsiteX6" fmla="*/ 277613 w 4155477"/>
                    <a:gd name="connsiteY6" fmla="*/ 721272 h 5550055"/>
                    <a:gd name="connsiteX7" fmla="*/ 100632 w 4155477"/>
                    <a:gd name="connsiteY7" fmla="*/ 2579569 h 5550055"/>
                    <a:gd name="connsiteX8" fmla="*/ 1354245 w 4155477"/>
                    <a:gd name="connsiteY8" fmla="*/ 4142898 h 5550055"/>
                    <a:gd name="connsiteX9" fmla="*/ 2534116 w 4155477"/>
                    <a:gd name="connsiteY9" fmla="*/ 4334627 h 5550055"/>
                    <a:gd name="connsiteX10" fmla="*/ 3301032 w 4155477"/>
                    <a:gd name="connsiteY10" fmla="*/ 5101543 h 5550055"/>
                    <a:gd name="connsiteX11" fmla="*/ 4154096 w 4155477"/>
                    <a:gd name="connsiteY11" fmla="*/ 5534297 h 5550055"/>
                    <a:gd name="connsiteX0" fmla="*/ 4154096 w 4154115"/>
                    <a:gd name="connsiteY0" fmla="*/ 5534297 h 5548879"/>
                    <a:gd name="connsiteX1" fmla="*/ 3325290 w 4154115"/>
                    <a:gd name="connsiteY1" fmla="*/ 4581613 h 5548879"/>
                    <a:gd name="connsiteX2" fmla="*/ 3006064 w 4154115"/>
                    <a:gd name="connsiteY2" fmla="*/ 3700447 h 5548879"/>
                    <a:gd name="connsiteX3" fmla="*/ 3596000 w 4154115"/>
                    <a:gd name="connsiteY3" fmla="*/ 2166614 h 5548879"/>
                    <a:gd name="connsiteX4" fmla="*/ 3197793 w 4154115"/>
                    <a:gd name="connsiteY4" fmla="*/ 411556 h 5548879"/>
                    <a:gd name="connsiteX5" fmla="*/ 1870438 w 4154115"/>
                    <a:gd name="connsiteY5" fmla="*/ 13350 h 5548879"/>
                    <a:gd name="connsiteX6" fmla="*/ 277613 w 4154115"/>
                    <a:gd name="connsiteY6" fmla="*/ 721272 h 5548879"/>
                    <a:gd name="connsiteX7" fmla="*/ 100632 w 4154115"/>
                    <a:gd name="connsiteY7" fmla="*/ 2579569 h 5548879"/>
                    <a:gd name="connsiteX8" fmla="*/ 1354245 w 4154115"/>
                    <a:gd name="connsiteY8" fmla="*/ 4142898 h 5548879"/>
                    <a:gd name="connsiteX9" fmla="*/ 2534116 w 4154115"/>
                    <a:gd name="connsiteY9" fmla="*/ 4334627 h 5548879"/>
                    <a:gd name="connsiteX10" fmla="*/ 3301032 w 4154115"/>
                    <a:gd name="connsiteY10" fmla="*/ 5101543 h 5548879"/>
                    <a:gd name="connsiteX11" fmla="*/ 4154096 w 4154115"/>
                    <a:gd name="connsiteY11" fmla="*/ 5534297 h 5548879"/>
                    <a:gd name="connsiteX0" fmla="*/ 4154096 w 4154104"/>
                    <a:gd name="connsiteY0" fmla="*/ 5534297 h 5538994"/>
                    <a:gd name="connsiteX1" fmla="*/ 3325290 w 4154104"/>
                    <a:gd name="connsiteY1" fmla="*/ 4581613 h 5538994"/>
                    <a:gd name="connsiteX2" fmla="*/ 3006064 w 4154104"/>
                    <a:gd name="connsiteY2" fmla="*/ 3700447 h 5538994"/>
                    <a:gd name="connsiteX3" fmla="*/ 3596000 w 4154104"/>
                    <a:gd name="connsiteY3" fmla="*/ 2166614 h 5538994"/>
                    <a:gd name="connsiteX4" fmla="*/ 3197793 w 4154104"/>
                    <a:gd name="connsiteY4" fmla="*/ 411556 h 5538994"/>
                    <a:gd name="connsiteX5" fmla="*/ 1870438 w 4154104"/>
                    <a:gd name="connsiteY5" fmla="*/ 13350 h 5538994"/>
                    <a:gd name="connsiteX6" fmla="*/ 277613 w 4154104"/>
                    <a:gd name="connsiteY6" fmla="*/ 721272 h 5538994"/>
                    <a:gd name="connsiteX7" fmla="*/ 100632 w 4154104"/>
                    <a:gd name="connsiteY7" fmla="*/ 2579569 h 5538994"/>
                    <a:gd name="connsiteX8" fmla="*/ 1354245 w 4154104"/>
                    <a:gd name="connsiteY8" fmla="*/ 4142898 h 5538994"/>
                    <a:gd name="connsiteX9" fmla="*/ 2534116 w 4154104"/>
                    <a:gd name="connsiteY9" fmla="*/ 4334627 h 5538994"/>
                    <a:gd name="connsiteX10" fmla="*/ 3309578 w 4154104"/>
                    <a:gd name="connsiteY10" fmla="*/ 4921227 h 5538994"/>
                    <a:gd name="connsiteX11" fmla="*/ 4154096 w 4154104"/>
                    <a:gd name="connsiteY11" fmla="*/ 5534297 h 5538994"/>
                    <a:gd name="connsiteX0" fmla="*/ 4154096 w 4154104"/>
                    <a:gd name="connsiteY0" fmla="*/ 5534297 h 5539072"/>
                    <a:gd name="connsiteX1" fmla="*/ 3325290 w 4154104"/>
                    <a:gd name="connsiteY1" fmla="*/ 4581613 h 5539072"/>
                    <a:gd name="connsiteX2" fmla="*/ 3006064 w 4154104"/>
                    <a:gd name="connsiteY2" fmla="*/ 3700447 h 5539072"/>
                    <a:gd name="connsiteX3" fmla="*/ 3596000 w 4154104"/>
                    <a:gd name="connsiteY3" fmla="*/ 2166614 h 5539072"/>
                    <a:gd name="connsiteX4" fmla="*/ 3197793 w 4154104"/>
                    <a:gd name="connsiteY4" fmla="*/ 411556 h 5539072"/>
                    <a:gd name="connsiteX5" fmla="*/ 1870438 w 4154104"/>
                    <a:gd name="connsiteY5" fmla="*/ 13350 h 5539072"/>
                    <a:gd name="connsiteX6" fmla="*/ 277613 w 4154104"/>
                    <a:gd name="connsiteY6" fmla="*/ 721272 h 5539072"/>
                    <a:gd name="connsiteX7" fmla="*/ 100632 w 4154104"/>
                    <a:gd name="connsiteY7" fmla="*/ 2579569 h 5539072"/>
                    <a:gd name="connsiteX8" fmla="*/ 1354245 w 4154104"/>
                    <a:gd name="connsiteY8" fmla="*/ 4142898 h 5539072"/>
                    <a:gd name="connsiteX9" fmla="*/ 2645212 w 4154104"/>
                    <a:gd name="connsiteY9" fmla="*/ 4283108 h 5539072"/>
                    <a:gd name="connsiteX10" fmla="*/ 3309578 w 4154104"/>
                    <a:gd name="connsiteY10" fmla="*/ 4921227 h 5539072"/>
                    <a:gd name="connsiteX11" fmla="*/ 4154096 w 4154104"/>
                    <a:gd name="connsiteY11" fmla="*/ 5534297 h 5539072"/>
                    <a:gd name="connsiteX0" fmla="*/ 4154096 w 4154104"/>
                    <a:gd name="connsiteY0" fmla="*/ 5534297 h 5539007"/>
                    <a:gd name="connsiteX1" fmla="*/ 3325290 w 4154104"/>
                    <a:gd name="connsiteY1" fmla="*/ 4581613 h 5539007"/>
                    <a:gd name="connsiteX2" fmla="*/ 3006064 w 4154104"/>
                    <a:gd name="connsiteY2" fmla="*/ 3700447 h 5539007"/>
                    <a:gd name="connsiteX3" fmla="*/ 3596000 w 4154104"/>
                    <a:gd name="connsiteY3" fmla="*/ 2166614 h 5539007"/>
                    <a:gd name="connsiteX4" fmla="*/ 3197793 w 4154104"/>
                    <a:gd name="connsiteY4" fmla="*/ 411556 h 5539007"/>
                    <a:gd name="connsiteX5" fmla="*/ 1870438 w 4154104"/>
                    <a:gd name="connsiteY5" fmla="*/ 13350 h 5539007"/>
                    <a:gd name="connsiteX6" fmla="*/ 277613 w 4154104"/>
                    <a:gd name="connsiteY6" fmla="*/ 721272 h 5539007"/>
                    <a:gd name="connsiteX7" fmla="*/ 100632 w 4154104"/>
                    <a:gd name="connsiteY7" fmla="*/ 2579569 h 5539007"/>
                    <a:gd name="connsiteX8" fmla="*/ 1354245 w 4154104"/>
                    <a:gd name="connsiteY8" fmla="*/ 4142898 h 5539007"/>
                    <a:gd name="connsiteX9" fmla="*/ 2525571 w 4154104"/>
                    <a:gd name="connsiteY9" fmla="*/ 4326040 h 5539007"/>
                    <a:gd name="connsiteX10" fmla="*/ 3309578 w 4154104"/>
                    <a:gd name="connsiteY10" fmla="*/ 4921227 h 5539007"/>
                    <a:gd name="connsiteX11" fmla="*/ 4154096 w 4154104"/>
                    <a:gd name="connsiteY11" fmla="*/ 5534297 h 5539007"/>
                    <a:gd name="connsiteX0" fmla="*/ 4154096 w 4154141"/>
                    <a:gd name="connsiteY0" fmla="*/ 5534297 h 5539007"/>
                    <a:gd name="connsiteX1" fmla="*/ 3346391 w 4154141"/>
                    <a:gd name="connsiteY1" fmla="*/ 4581614 h 5539007"/>
                    <a:gd name="connsiteX2" fmla="*/ 3006064 w 4154141"/>
                    <a:gd name="connsiteY2" fmla="*/ 3700447 h 5539007"/>
                    <a:gd name="connsiteX3" fmla="*/ 3596000 w 4154141"/>
                    <a:gd name="connsiteY3" fmla="*/ 2166614 h 5539007"/>
                    <a:gd name="connsiteX4" fmla="*/ 3197793 w 4154141"/>
                    <a:gd name="connsiteY4" fmla="*/ 411556 h 5539007"/>
                    <a:gd name="connsiteX5" fmla="*/ 1870438 w 4154141"/>
                    <a:gd name="connsiteY5" fmla="*/ 13350 h 5539007"/>
                    <a:gd name="connsiteX6" fmla="*/ 277613 w 4154141"/>
                    <a:gd name="connsiteY6" fmla="*/ 721272 h 5539007"/>
                    <a:gd name="connsiteX7" fmla="*/ 100632 w 4154141"/>
                    <a:gd name="connsiteY7" fmla="*/ 2579569 h 5539007"/>
                    <a:gd name="connsiteX8" fmla="*/ 1354245 w 4154141"/>
                    <a:gd name="connsiteY8" fmla="*/ 4142898 h 5539007"/>
                    <a:gd name="connsiteX9" fmla="*/ 2525571 w 4154141"/>
                    <a:gd name="connsiteY9" fmla="*/ 4326040 h 5539007"/>
                    <a:gd name="connsiteX10" fmla="*/ 3309578 w 4154141"/>
                    <a:gd name="connsiteY10" fmla="*/ 4921227 h 5539007"/>
                    <a:gd name="connsiteX11" fmla="*/ 4154096 w 4154141"/>
                    <a:gd name="connsiteY11" fmla="*/ 5534297 h 5539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54141" h="5539007">
                      <a:moveTo>
                        <a:pt x="4154096" y="5534297"/>
                      </a:moveTo>
                      <a:cubicBezTo>
                        <a:pt x="4160231" y="5477695"/>
                        <a:pt x="3537730" y="4887256"/>
                        <a:pt x="3346391" y="4581614"/>
                      </a:cubicBezTo>
                      <a:cubicBezTo>
                        <a:pt x="3155052" y="4275972"/>
                        <a:pt x="2964463" y="4102947"/>
                        <a:pt x="3006064" y="3700447"/>
                      </a:cubicBezTo>
                      <a:cubicBezTo>
                        <a:pt x="3047666" y="3297947"/>
                        <a:pt x="3564045" y="2714762"/>
                        <a:pt x="3596000" y="2166614"/>
                      </a:cubicBezTo>
                      <a:cubicBezTo>
                        <a:pt x="3627955" y="1618466"/>
                        <a:pt x="3485387" y="770433"/>
                        <a:pt x="3197793" y="411556"/>
                      </a:cubicBezTo>
                      <a:cubicBezTo>
                        <a:pt x="2910199" y="52679"/>
                        <a:pt x="2357135" y="-38269"/>
                        <a:pt x="1870438" y="13350"/>
                      </a:cubicBezTo>
                      <a:cubicBezTo>
                        <a:pt x="1383741" y="64969"/>
                        <a:pt x="572581" y="293569"/>
                        <a:pt x="277613" y="721272"/>
                      </a:cubicBezTo>
                      <a:cubicBezTo>
                        <a:pt x="-17355" y="1148975"/>
                        <a:pt x="-78807" y="2009298"/>
                        <a:pt x="100632" y="2579569"/>
                      </a:cubicBezTo>
                      <a:cubicBezTo>
                        <a:pt x="280071" y="3149840"/>
                        <a:pt x="950089" y="3851820"/>
                        <a:pt x="1354245" y="4142898"/>
                      </a:cubicBezTo>
                      <a:cubicBezTo>
                        <a:pt x="1758401" y="4433976"/>
                        <a:pt x="2201106" y="4166266"/>
                        <a:pt x="2525571" y="4326040"/>
                      </a:cubicBezTo>
                      <a:cubicBezTo>
                        <a:pt x="2850036" y="4485814"/>
                        <a:pt x="3038157" y="4719851"/>
                        <a:pt x="3309578" y="4921227"/>
                      </a:cubicBezTo>
                      <a:cubicBezTo>
                        <a:pt x="3580999" y="5122603"/>
                        <a:pt x="4147961" y="5590899"/>
                        <a:pt x="4154096" y="5534297"/>
                      </a:cubicBezTo>
                      <a:close/>
                    </a:path>
                  </a:pathLst>
                </a:custGeom>
                <a:solidFill>
                  <a:srgbClr val="4C9F38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9F0A35A0-FAF3-AEDC-225B-74813437C7EF}"/>
                    </a:ext>
                  </a:extLst>
                </p:cNvPr>
                <p:cNvSpPr/>
                <p:nvPr/>
              </p:nvSpPr>
              <p:spPr>
                <a:xfrm>
                  <a:off x="2231078" y="1182914"/>
                  <a:ext cx="5222864" cy="5093469"/>
                </a:xfrm>
                <a:custGeom>
                  <a:avLst/>
                  <a:gdLst>
                    <a:gd name="connsiteX0" fmla="*/ 5192566 w 5208203"/>
                    <a:gd name="connsiteY0" fmla="*/ 5212679 h 5215723"/>
                    <a:gd name="connsiteX1" fmla="*/ 3909457 w 5208203"/>
                    <a:gd name="connsiteY1" fmla="*/ 4313028 h 5215723"/>
                    <a:gd name="connsiteX2" fmla="*/ 2788579 w 5208203"/>
                    <a:gd name="connsiteY2" fmla="*/ 3516615 h 5215723"/>
                    <a:gd name="connsiteX3" fmla="*/ 3172037 w 5208203"/>
                    <a:gd name="connsiteY3" fmla="*/ 1938538 h 5215723"/>
                    <a:gd name="connsiteX4" fmla="*/ 2950811 w 5208203"/>
                    <a:gd name="connsiteY4" fmla="*/ 448950 h 5215723"/>
                    <a:gd name="connsiteX5" fmla="*/ 1697199 w 5208203"/>
                    <a:gd name="connsiteY5" fmla="*/ 21247 h 5215723"/>
                    <a:gd name="connsiteX6" fmla="*/ 355095 w 5208203"/>
                    <a:gd name="connsiteY6" fmla="*/ 979892 h 5215723"/>
                    <a:gd name="connsiteX7" fmla="*/ 45379 w 5208203"/>
                    <a:gd name="connsiteY7" fmla="*/ 2543221 h 5215723"/>
                    <a:gd name="connsiteX8" fmla="*/ 1136760 w 5208203"/>
                    <a:gd name="connsiteY8" fmla="*/ 3944318 h 5215723"/>
                    <a:gd name="connsiteX9" fmla="*/ 2818076 w 5208203"/>
                    <a:gd name="connsiteY9" fmla="*/ 3929570 h 5215723"/>
                    <a:gd name="connsiteX10" fmla="*/ 5192566 w 5208203"/>
                    <a:gd name="connsiteY10" fmla="*/ 5212679 h 5215723"/>
                    <a:gd name="connsiteX0" fmla="*/ 5209657 w 5230139"/>
                    <a:gd name="connsiteY0" fmla="*/ 5093038 h 5097910"/>
                    <a:gd name="connsiteX1" fmla="*/ 3909457 w 5230139"/>
                    <a:gd name="connsiteY1" fmla="*/ 4313028 h 5097910"/>
                    <a:gd name="connsiteX2" fmla="*/ 2788579 w 5230139"/>
                    <a:gd name="connsiteY2" fmla="*/ 3516615 h 5097910"/>
                    <a:gd name="connsiteX3" fmla="*/ 3172037 w 5230139"/>
                    <a:gd name="connsiteY3" fmla="*/ 1938538 h 5097910"/>
                    <a:gd name="connsiteX4" fmla="*/ 2950811 w 5230139"/>
                    <a:gd name="connsiteY4" fmla="*/ 448950 h 5097910"/>
                    <a:gd name="connsiteX5" fmla="*/ 1697199 w 5230139"/>
                    <a:gd name="connsiteY5" fmla="*/ 21247 h 5097910"/>
                    <a:gd name="connsiteX6" fmla="*/ 355095 w 5230139"/>
                    <a:gd name="connsiteY6" fmla="*/ 979892 h 5097910"/>
                    <a:gd name="connsiteX7" fmla="*/ 45379 w 5230139"/>
                    <a:gd name="connsiteY7" fmla="*/ 2543221 h 5097910"/>
                    <a:gd name="connsiteX8" fmla="*/ 1136760 w 5230139"/>
                    <a:gd name="connsiteY8" fmla="*/ 3944318 h 5097910"/>
                    <a:gd name="connsiteX9" fmla="*/ 2818076 w 5230139"/>
                    <a:gd name="connsiteY9" fmla="*/ 3929570 h 5097910"/>
                    <a:gd name="connsiteX10" fmla="*/ 5209657 w 5230139"/>
                    <a:gd name="connsiteY10" fmla="*/ 5093038 h 5097910"/>
                    <a:gd name="connsiteX0" fmla="*/ 5209657 w 5249094"/>
                    <a:gd name="connsiteY0" fmla="*/ 5093038 h 5097651"/>
                    <a:gd name="connsiteX1" fmla="*/ 4200014 w 5249094"/>
                    <a:gd name="connsiteY1" fmla="*/ 4304482 h 5097651"/>
                    <a:gd name="connsiteX2" fmla="*/ 2788579 w 5249094"/>
                    <a:gd name="connsiteY2" fmla="*/ 3516615 h 5097651"/>
                    <a:gd name="connsiteX3" fmla="*/ 3172037 w 5249094"/>
                    <a:gd name="connsiteY3" fmla="*/ 1938538 h 5097651"/>
                    <a:gd name="connsiteX4" fmla="*/ 2950811 w 5249094"/>
                    <a:gd name="connsiteY4" fmla="*/ 448950 h 5097651"/>
                    <a:gd name="connsiteX5" fmla="*/ 1697199 w 5249094"/>
                    <a:gd name="connsiteY5" fmla="*/ 21247 h 5097651"/>
                    <a:gd name="connsiteX6" fmla="*/ 355095 w 5249094"/>
                    <a:gd name="connsiteY6" fmla="*/ 979892 h 5097651"/>
                    <a:gd name="connsiteX7" fmla="*/ 45379 w 5249094"/>
                    <a:gd name="connsiteY7" fmla="*/ 2543221 h 5097651"/>
                    <a:gd name="connsiteX8" fmla="*/ 1136760 w 5249094"/>
                    <a:gd name="connsiteY8" fmla="*/ 3944318 h 5097651"/>
                    <a:gd name="connsiteX9" fmla="*/ 2818076 w 5249094"/>
                    <a:gd name="connsiteY9" fmla="*/ 3929570 h 5097651"/>
                    <a:gd name="connsiteX10" fmla="*/ 5209657 w 5249094"/>
                    <a:gd name="connsiteY10" fmla="*/ 5093038 h 5097651"/>
                    <a:gd name="connsiteX0" fmla="*/ 5209657 w 5247583"/>
                    <a:gd name="connsiteY0" fmla="*/ 5093038 h 5097755"/>
                    <a:gd name="connsiteX1" fmla="*/ 4200014 w 5247583"/>
                    <a:gd name="connsiteY1" fmla="*/ 4304482 h 5097755"/>
                    <a:gd name="connsiteX2" fmla="*/ 3044953 w 5247583"/>
                    <a:gd name="connsiteY2" fmla="*/ 3431157 h 5097755"/>
                    <a:gd name="connsiteX3" fmla="*/ 3172037 w 5247583"/>
                    <a:gd name="connsiteY3" fmla="*/ 1938538 h 5097755"/>
                    <a:gd name="connsiteX4" fmla="*/ 2950811 w 5247583"/>
                    <a:gd name="connsiteY4" fmla="*/ 448950 h 5097755"/>
                    <a:gd name="connsiteX5" fmla="*/ 1697199 w 5247583"/>
                    <a:gd name="connsiteY5" fmla="*/ 21247 h 5097755"/>
                    <a:gd name="connsiteX6" fmla="*/ 355095 w 5247583"/>
                    <a:gd name="connsiteY6" fmla="*/ 979892 h 5097755"/>
                    <a:gd name="connsiteX7" fmla="*/ 45379 w 5247583"/>
                    <a:gd name="connsiteY7" fmla="*/ 2543221 h 5097755"/>
                    <a:gd name="connsiteX8" fmla="*/ 1136760 w 5247583"/>
                    <a:gd name="connsiteY8" fmla="*/ 3944318 h 5097755"/>
                    <a:gd name="connsiteX9" fmla="*/ 2818076 w 5247583"/>
                    <a:gd name="connsiteY9" fmla="*/ 3929570 h 5097755"/>
                    <a:gd name="connsiteX10" fmla="*/ 5209657 w 5247583"/>
                    <a:gd name="connsiteY10" fmla="*/ 5093038 h 5097755"/>
                    <a:gd name="connsiteX0" fmla="*/ 5209657 w 5232463"/>
                    <a:gd name="connsiteY0" fmla="*/ 5093038 h 5093590"/>
                    <a:gd name="connsiteX1" fmla="*/ 3969277 w 5232463"/>
                    <a:gd name="connsiteY1" fmla="*/ 4073745 h 5093590"/>
                    <a:gd name="connsiteX2" fmla="*/ 3044953 w 5232463"/>
                    <a:gd name="connsiteY2" fmla="*/ 3431157 h 5093590"/>
                    <a:gd name="connsiteX3" fmla="*/ 3172037 w 5232463"/>
                    <a:gd name="connsiteY3" fmla="*/ 1938538 h 5093590"/>
                    <a:gd name="connsiteX4" fmla="*/ 2950811 w 5232463"/>
                    <a:gd name="connsiteY4" fmla="*/ 448950 h 5093590"/>
                    <a:gd name="connsiteX5" fmla="*/ 1697199 w 5232463"/>
                    <a:gd name="connsiteY5" fmla="*/ 21247 h 5093590"/>
                    <a:gd name="connsiteX6" fmla="*/ 355095 w 5232463"/>
                    <a:gd name="connsiteY6" fmla="*/ 979892 h 5093590"/>
                    <a:gd name="connsiteX7" fmla="*/ 45379 w 5232463"/>
                    <a:gd name="connsiteY7" fmla="*/ 2543221 h 5093590"/>
                    <a:gd name="connsiteX8" fmla="*/ 1136760 w 5232463"/>
                    <a:gd name="connsiteY8" fmla="*/ 3944318 h 5093590"/>
                    <a:gd name="connsiteX9" fmla="*/ 2818076 w 5232463"/>
                    <a:gd name="connsiteY9" fmla="*/ 3929570 h 5093590"/>
                    <a:gd name="connsiteX10" fmla="*/ 5209657 w 5232463"/>
                    <a:gd name="connsiteY10" fmla="*/ 5093038 h 5093590"/>
                    <a:gd name="connsiteX0" fmla="*/ 5209657 w 5222864"/>
                    <a:gd name="connsiteY0" fmla="*/ 5093038 h 5093469"/>
                    <a:gd name="connsiteX1" fmla="*/ 3969277 w 5222864"/>
                    <a:gd name="connsiteY1" fmla="*/ 4073745 h 5093469"/>
                    <a:gd name="connsiteX2" fmla="*/ 3044953 w 5222864"/>
                    <a:gd name="connsiteY2" fmla="*/ 3431157 h 5093469"/>
                    <a:gd name="connsiteX3" fmla="*/ 3172037 w 5222864"/>
                    <a:gd name="connsiteY3" fmla="*/ 1938538 h 5093469"/>
                    <a:gd name="connsiteX4" fmla="*/ 2950811 w 5222864"/>
                    <a:gd name="connsiteY4" fmla="*/ 448950 h 5093469"/>
                    <a:gd name="connsiteX5" fmla="*/ 1697199 w 5222864"/>
                    <a:gd name="connsiteY5" fmla="*/ 21247 h 5093469"/>
                    <a:gd name="connsiteX6" fmla="*/ 355095 w 5222864"/>
                    <a:gd name="connsiteY6" fmla="*/ 979892 h 5093469"/>
                    <a:gd name="connsiteX7" fmla="*/ 45379 w 5222864"/>
                    <a:gd name="connsiteY7" fmla="*/ 2543221 h 5093469"/>
                    <a:gd name="connsiteX8" fmla="*/ 1136760 w 5222864"/>
                    <a:gd name="connsiteY8" fmla="*/ 3944318 h 5093469"/>
                    <a:gd name="connsiteX9" fmla="*/ 3125725 w 5222864"/>
                    <a:gd name="connsiteY9" fmla="*/ 3946661 h 5093469"/>
                    <a:gd name="connsiteX10" fmla="*/ 5209657 w 5222864"/>
                    <a:gd name="connsiteY10" fmla="*/ 5093038 h 50934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22864" h="5093469">
                      <a:moveTo>
                        <a:pt x="5209657" y="5093038"/>
                      </a:moveTo>
                      <a:cubicBezTo>
                        <a:pt x="5350249" y="5114219"/>
                        <a:pt x="4330061" y="4350725"/>
                        <a:pt x="3969277" y="4073745"/>
                      </a:cubicBezTo>
                      <a:cubicBezTo>
                        <a:pt x="3608493" y="3796765"/>
                        <a:pt x="3177826" y="3787025"/>
                        <a:pt x="3044953" y="3431157"/>
                      </a:cubicBezTo>
                      <a:cubicBezTo>
                        <a:pt x="2912080" y="3075289"/>
                        <a:pt x="3187727" y="2435573"/>
                        <a:pt x="3172037" y="1938538"/>
                      </a:cubicBezTo>
                      <a:cubicBezTo>
                        <a:pt x="3156347" y="1441504"/>
                        <a:pt x="3196617" y="768498"/>
                        <a:pt x="2950811" y="448950"/>
                      </a:cubicBezTo>
                      <a:cubicBezTo>
                        <a:pt x="2705005" y="129402"/>
                        <a:pt x="2129818" y="-67243"/>
                        <a:pt x="1697199" y="21247"/>
                      </a:cubicBezTo>
                      <a:cubicBezTo>
                        <a:pt x="1264580" y="109737"/>
                        <a:pt x="630398" y="559563"/>
                        <a:pt x="355095" y="979892"/>
                      </a:cubicBezTo>
                      <a:cubicBezTo>
                        <a:pt x="79792" y="1400221"/>
                        <a:pt x="-84898" y="2049150"/>
                        <a:pt x="45379" y="2543221"/>
                      </a:cubicBezTo>
                      <a:cubicBezTo>
                        <a:pt x="175656" y="3037292"/>
                        <a:pt x="674644" y="3713260"/>
                        <a:pt x="1136760" y="3944318"/>
                      </a:cubicBezTo>
                      <a:cubicBezTo>
                        <a:pt x="1598876" y="4175376"/>
                        <a:pt x="2446909" y="3755208"/>
                        <a:pt x="3125725" y="3946661"/>
                      </a:cubicBezTo>
                      <a:cubicBezTo>
                        <a:pt x="3804541" y="4138114"/>
                        <a:pt x="5069065" y="5071857"/>
                        <a:pt x="5209657" y="5093038"/>
                      </a:cubicBezTo>
                      <a:close/>
                    </a:path>
                  </a:pathLst>
                </a:custGeom>
                <a:solidFill>
                  <a:srgbClr val="22BDE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</p:grpSp>
          <p:grpSp>
            <p:nvGrpSpPr>
              <p:cNvPr id="6" name="Agrupar 5">
                <a:extLst>
                  <a:ext uri="{FF2B5EF4-FFF2-40B4-BE49-F238E27FC236}">
                    <a16:creationId xmlns:a16="http://schemas.microsoft.com/office/drawing/2014/main" id="{3D447883-09A8-BBDA-AE3A-DAD32FDB4898}"/>
                  </a:ext>
                </a:extLst>
              </p:cNvPr>
              <p:cNvGrpSpPr/>
              <p:nvPr/>
            </p:nvGrpSpPr>
            <p:grpSpPr>
              <a:xfrm>
                <a:off x="3143101" y="1457828"/>
                <a:ext cx="5571550" cy="3179135"/>
                <a:chOff x="3175000" y="1351499"/>
                <a:chExt cx="5571550" cy="3179135"/>
              </a:xfrm>
            </p:grpSpPr>
            <p:sp>
              <p:nvSpPr>
                <p:cNvPr id="7" name="Elipse 6">
                  <a:extLst>
                    <a:ext uri="{FF2B5EF4-FFF2-40B4-BE49-F238E27FC236}">
                      <a16:creationId xmlns:a16="http://schemas.microsoft.com/office/drawing/2014/main" id="{50D3FA18-375A-CA95-9326-C94B097C63E2}"/>
                    </a:ext>
                  </a:extLst>
                </p:cNvPr>
                <p:cNvSpPr/>
                <p:nvPr/>
              </p:nvSpPr>
              <p:spPr>
                <a:xfrm>
                  <a:off x="3175000" y="3729648"/>
                  <a:ext cx="584790" cy="584791"/>
                </a:xfrm>
                <a:prstGeom prst="ellipse">
                  <a:avLst/>
                </a:prstGeom>
                <a:solidFill>
                  <a:srgbClr val="1A47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8" name="Elipse 7">
                  <a:extLst>
                    <a:ext uri="{FF2B5EF4-FFF2-40B4-BE49-F238E27FC236}">
                      <a16:creationId xmlns:a16="http://schemas.microsoft.com/office/drawing/2014/main" id="{31AE840D-9E71-268F-1978-EED64D2ABFE0}"/>
                    </a:ext>
                  </a:extLst>
                </p:cNvPr>
                <p:cNvSpPr/>
                <p:nvPr/>
              </p:nvSpPr>
              <p:spPr>
                <a:xfrm>
                  <a:off x="5596034" y="1351499"/>
                  <a:ext cx="584790" cy="584791"/>
                </a:xfrm>
                <a:prstGeom prst="ellipse">
                  <a:avLst/>
                </a:prstGeom>
                <a:solidFill>
                  <a:srgbClr val="1A47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9" name="Elipse 8">
                  <a:extLst>
                    <a:ext uri="{FF2B5EF4-FFF2-40B4-BE49-F238E27FC236}">
                      <a16:creationId xmlns:a16="http://schemas.microsoft.com/office/drawing/2014/main" id="{F873F28D-ED9A-46C0-BC6A-692B92A660CE}"/>
                    </a:ext>
                  </a:extLst>
                </p:cNvPr>
                <p:cNvSpPr/>
                <p:nvPr/>
              </p:nvSpPr>
              <p:spPr>
                <a:xfrm>
                  <a:off x="6728271" y="3945843"/>
                  <a:ext cx="584790" cy="584791"/>
                </a:xfrm>
                <a:prstGeom prst="ellipse">
                  <a:avLst/>
                </a:prstGeom>
                <a:solidFill>
                  <a:srgbClr val="1A47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sp>
              <p:nvSpPr>
                <p:cNvPr id="10" name="Elipse 9">
                  <a:extLst>
                    <a:ext uri="{FF2B5EF4-FFF2-40B4-BE49-F238E27FC236}">
                      <a16:creationId xmlns:a16="http://schemas.microsoft.com/office/drawing/2014/main" id="{068941D9-8A52-CE93-46F0-39BC5184ECBB}"/>
                    </a:ext>
                  </a:extLst>
                </p:cNvPr>
                <p:cNvSpPr/>
                <p:nvPr/>
              </p:nvSpPr>
              <p:spPr>
                <a:xfrm>
                  <a:off x="8161760" y="2599052"/>
                  <a:ext cx="584790" cy="584791"/>
                </a:xfrm>
                <a:prstGeom prst="ellipse">
                  <a:avLst/>
                </a:prstGeom>
                <a:solidFill>
                  <a:srgbClr val="1A476A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BR"/>
                </a:p>
              </p:txBody>
            </p:sp>
            <p:cxnSp>
              <p:nvCxnSpPr>
                <p:cNvPr id="11" name="Conector reto 10">
                  <a:extLst>
                    <a:ext uri="{FF2B5EF4-FFF2-40B4-BE49-F238E27FC236}">
                      <a16:creationId xmlns:a16="http://schemas.microsoft.com/office/drawing/2014/main" id="{DA8C9BB2-F361-0571-E843-75DB7A4665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67395" y="1643894"/>
                  <a:ext cx="2421034" cy="2378149"/>
                </a:xfrm>
                <a:prstGeom prst="line">
                  <a:avLst/>
                </a:prstGeom>
                <a:solidFill>
                  <a:srgbClr val="1A476A"/>
                </a:solidFill>
                <a:ln w="38100">
                  <a:solidFill>
                    <a:srgbClr val="1A47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Conector reto 11">
                  <a:extLst>
                    <a:ext uri="{FF2B5EF4-FFF2-40B4-BE49-F238E27FC236}">
                      <a16:creationId xmlns:a16="http://schemas.microsoft.com/office/drawing/2014/main" id="{A58226A4-1FD3-308B-5402-6B0446F715D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50624" y="2912157"/>
                  <a:ext cx="1455794" cy="1402282"/>
                </a:xfrm>
                <a:prstGeom prst="line">
                  <a:avLst/>
                </a:prstGeom>
                <a:solidFill>
                  <a:srgbClr val="1A476A"/>
                </a:solidFill>
                <a:ln w="38100">
                  <a:solidFill>
                    <a:srgbClr val="1A47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Conector reto 12">
                  <a:extLst>
                    <a:ext uri="{FF2B5EF4-FFF2-40B4-BE49-F238E27FC236}">
                      <a16:creationId xmlns:a16="http://schemas.microsoft.com/office/drawing/2014/main" id="{CBF91974-DBA1-0E6B-8302-F8D36F9F5B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5888429" y="1728188"/>
                  <a:ext cx="1164367" cy="2545971"/>
                </a:xfrm>
                <a:prstGeom prst="line">
                  <a:avLst/>
                </a:prstGeom>
                <a:solidFill>
                  <a:srgbClr val="1A476A"/>
                </a:solidFill>
                <a:ln w="38100">
                  <a:solidFill>
                    <a:srgbClr val="1A476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A16C5EA5-3CC1-6AA8-70BB-B25C63DF9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2914" y="273748"/>
              <a:ext cx="2908044" cy="993734"/>
            </a:xfrm>
            <a:prstGeom prst="rect">
              <a:avLst/>
            </a:prstGeom>
          </p:spPr>
        </p:pic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BCD2255D-701F-9C8A-825C-95E7F013D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5841" y="127431"/>
              <a:ext cx="1780186" cy="1140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9269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78CAAD99-9D43-E25F-D8C5-1423770ADA0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F13FA044-F8A3-136D-9FE9-D1BD5C21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Imagem 3">
              <a:extLst>
                <a:ext uri="{FF2B5EF4-FFF2-40B4-BE49-F238E27FC236}">
                  <a16:creationId xmlns:a16="http://schemas.microsoft.com/office/drawing/2014/main" id="{13DACAED-53A1-92D8-4E0D-EC72E8FE0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5841" y="127431"/>
              <a:ext cx="1780186" cy="114005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F089B7D4-2A32-9C8C-09D2-09A7FAEB8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678" y="365125"/>
            <a:ext cx="9660122" cy="1325563"/>
          </a:xfrm>
        </p:spPr>
        <p:txBody>
          <a:bodyPr/>
          <a:lstStyle/>
          <a:p>
            <a:r>
              <a:rPr lang="pt-BR" dirty="0">
                <a:solidFill>
                  <a:srgbClr val="F26B2C"/>
                </a:solidFill>
                <a:latin typeface="Avenir Next LT Pro" panose="020B0504020202020204" pitchFamily="34" charset="0"/>
              </a:rPr>
              <a:t>TÍTULO DA SESSÃO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841060-0855-3F07-25F5-EC153B9CE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7811"/>
            <a:ext cx="5257800" cy="4179152"/>
          </a:xfrm>
        </p:spPr>
        <p:txBody>
          <a:bodyPr>
            <a:normAutofit/>
          </a:bodyPr>
          <a:lstStyle/>
          <a:p>
            <a:r>
              <a:rPr lang="pt-BR" sz="2400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Texto do tópico;</a:t>
            </a:r>
          </a:p>
          <a:p>
            <a:r>
              <a:rPr lang="pt-BR" sz="2400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Texto do tópico;</a:t>
            </a:r>
          </a:p>
          <a:p>
            <a:r>
              <a:rPr lang="pt-BR" sz="2400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Texto do tópico;</a:t>
            </a: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6BACD0DA-9E98-9C78-7021-8B400911799A}"/>
              </a:ext>
            </a:extLst>
          </p:cNvPr>
          <p:cNvSpPr txBox="1">
            <a:spLocks/>
          </p:cNvSpPr>
          <p:nvPr/>
        </p:nvSpPr>
        <p:spPr>
          <a:xfrm>
            <a:off x="7167540" y="5740369"/>
            <a:ext cx="4204388" cy="506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sz="1600" dirty="0">
                <a:solidFill>
                  <a:srgbClr val="1A476A"/>
                </a:solidFill>
                <a:latin typeface="Franklin Gothic Demi Cond" panose="020B0706030402020204" pitchFamily="34" charset="0"/>
              </a:rPr>
              <a:t>Sugestão do posicionamento de imagens.</a:t>
            </a:r>
          </a:p>
        </p:txBody>
      </p:sp>
      <p:pic>
        <p:nvPicPr>
          <p:cNvPr id="10242" name="Picture 2" descr="Portal do Turismo">
            <a:extLst>
              <a:ext uri="{FF2B5EF4-FFF2-40B4-BE49-F238E27FC236}">
                <a16:creationId xmlns:a16="http://schemas.microsoft.com/office/drawing/2014/main" id="{956673F9-07EA-9B3C-2BE8-E35FD7032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093" y="2284685"/>
            <a:ext cx="514270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74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877F2DA1-3F1F-2E9D-318C-D185630C6E8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511F763-6E57-F435-135F-CA79EA92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3" name="Imagem 2">
              <a:extLst>
                <a:ext uri="{FF2B5EF4-FFF2-40B4-BE49-F238E27FC236}">
                  <a16:creationId xmlns:a16="http://schemas.microsoft.com/office/drawing/2014/main" id="{A7EB00A7-FEC1-5553-6B3D-C15FD9F7C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5841" y="127431"/>
              <a:ext cx="1780186" cy="114005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D50014C-3CE9-8600-627D-322A2EAE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4312" y="1266825"/>
            <a:ext cx="4143376" cy="2295525"/>
          </a:xfrm>
        </p:spPr>
        <p:txBody>
          <a:bodyPr>
            <a:noAutofit/>
          </a:bodyPr>
          <a:lstStyle/>
          <a:p>
            <a:r>
              <a:rPr lang="pt-BR" sz="9000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“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79070F-0CDA-8807-A791-904880E2E4CB}"/>
              </a:ext>
            </a:extLst>
          </p:cNvPr>
          <p:cNvSpPr txBox="1"/>
          <p:nvPr/>
        </p:nvSpPr>
        <p:spPr>
          <a:xfrm>
            <a:off x="3946366" y="2955853"/>
            <a:ext cx="3986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  <a:latin typeface="Franklin Gothic Demi Cond" panose="020B0706030402020204" pitchFamily="34" charset="0"/>
              </a:rPr>
              <a:t>Balão para citação direta longa, permitindo apresentar uma informação ou ideia de um autor com mais destaque.</a:t>
            </a:r>
          </a:p>
        </p:txBody>
      </p:sp>
    </p:spTree>
    <p:extLst>
      <p:ext uri="{BB962C8B-B14F-4D97-AF65-F5344CB8AC3E}">
        <p14:creationId xmlns:p14="http://schemas.microsoft.com/office/powerpoint/2010/main" val="4214657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54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Franklin Gothic Demi Cond</vt:lpstr>
      <vt:lpstr>Tema do Office</vt:lpstr>
      <vt:lpstr>TÍTULO DO TRABALHO SUBMETIDO A SER APRESENTADO</vt:lpstr>
      <vt:lpstr>TÍTULO DA SESSÃO</vt:lpstr>
      <vt:lpstr>“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IDENTIDADE VISUAL DO XXVII SEMINÁRIO INTEGRADOR DA REDE PRODEMA</dc:title>
  <dc:creator>PCCB 1</dc:creator>
  <cp:lastModifiedBy>PCCB 1</cp:lastModifiedBy>
  <cp:revision>7</cp:revision>
  <dcterms:created xsi:type="dcterms:W3CDTF">2023-08-09T19:16:38Z</dcterms:created>
  <dcterms:modified xsi:type="dcterms:W3CDTF">2023-08-10T13:52:25Z</dcterms:modified>
</cp:coreProperties>
</file>