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0B881-0A28-4DDF-8AA6-071CDA3A31DE}" type="datetimeFigureOut">
              <a:rPr lang="pt-BR" smtClean="0"/>
              <a:pPr/>
              <a:t>26/11/2024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 EIPE (apresentação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799692" y="5810250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Imagem com fundo vazado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99692" y="5820109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Imagem com fundo branco</a:t>
            </a:r>
          </a:p>
        </p:txBody>
      </p:sp>
      <p:pic>
        <p:nvPicPr>
          <p:cNvPr id="5" name="Imagem 4" descr="logo eipe fundo branc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80891" y="1037891"/>
            <a:ext cx="4782218" cy="47822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</Words>
  <Application>Microsoft Office PowerPoint</Application>
  <PresentationFormat>Apresentação na tela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Ricelle Fernandes</cp:lastModifiedBy>
  <cp:revision>6</cp:revision>
  <dcterms:created xsi:type="dcterms:W3CDTF">2018-08-20T13:58:40Z</dcterms:created>
  <dcterms:modified xsi:type="dcterms:W3CDTF">2024-11-26T03:53:22Z</dcterms:modified>
</cp:coreProperties>
</file>