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7A1"/>
    <a:srgbClr val="FAFA70"/>
    <a:srgbClr val="D8F8F7"/>
    <a:srgbClr val="9F9F9F"/>
    <a:srgbClr val="F7C303"/>
    <a:srgbClr val="F5F579"/>
    <a:srgbClr val="F3EC75"/>
    <a:srgbClr val="6BD54B"/>
    <a:srgbClr val="3474B8"/>
    <a:srgbClr val="66CB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7" autoAdjust="0"/>
    <p:restoredTop sz="94660"/>
  </p:normalViewPr>
  <p:slideViewPr>
    <p:cSldViewPr>
      <p:cViewPr varScale="1">
        <p:scale>
          <a:sx n="17" d="100"/>
          <a:sy n="17" d="100"/>
        </p:scale>
        <p:origin x="3192" y="120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A0BDE9-0F14-4EC3-BA46-8833DA508AC4}" type="datetimeFigureOut">
              <a:rPr lang="pt-BR" smtClean="0"/>
              <a:t>17/04/2019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6696E-4E8E-47FC-87C9-FB38BC0198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0677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696E-4E8E-47FC-87C9-FB38BC0198A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9788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3421680"/>
            <a:ext cx="27543443" cy="9261158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54782" y="10901365"/>
            <a:ext cx="25833229" cy="23224902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847" y="10901365"/>
            <a:ext cx="76970870" cy="23224902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7763473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8312295"/>
            <a:ext cx="27543443" cy="9451178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846" y="63507940"/>
            <a:ext cx="51402048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85960" y="63507940"/>
            <a:ext cx="51402051" cy="179642453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9671212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3701713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9671212"/>
            <a:ext cx="14323040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3701713"/>
            <a:ext cx="14323040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720215"/>
            <a:ext cx="10660709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720218"/>
            <a:ext cx="18114764" cy="36874612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9041133"/>
            <a:ext cx="10660709" cy="29553697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30243780"/>
            <a:ext cx="19442430" cy="357044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860483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33814229"/>
            <a:ext cx="19442430" cy="5070631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10081263"/>
            <a:ext cx="29163645" cy="2851356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3C10D-40A4-44F5-8D1D-E1B70B87E8FC}" type="datetimeFigureOut">
              <a:rPr lang="pt-BR" smtClean="0"/>
              <a:pPr/>
              <a:t>17/04/2019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40045008"/>
            <a:ext cx="10261283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40045008"/>
            <a:ext cx="7560945" cy="2300288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3EF36-99C9-4BB8-9AE7-0D3941592DE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extLst>
              <a:ext uri="{FF2B5EF4-FFF2-40B4-BE49-F238E27FC236}">
                <a16:creationId xmlns="" xmlns:a16="http://schemas.microsoft.com/office/drawing/2014/main" id="{05DE61A5-B415-43A2-B082-6921F0977D48}"/>
              </a:ext>
            </a:extLst>
          </p:cNvPr>
          <p:cNvSpPr txBox="1"/>
          <p:nvPr/>
        </p:nvSpPr>
        <p:spPr>
          <a:xfrm>
            <a:off x="0" y="369011"/>
            <a:ext cx="2615416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chemeClr val="dk1"/>
              </a:buClr>
              <a:buSzPts val="6600"/>
            </a:pPr>
            <a:r>
              <a:rPr lang="pt-BR" sz="8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XXIV </a:t>
            </a:r>
            <a:r>
              <a:rPr lang="pt-BR" sz="8000" b="1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Encontro </a:t>
            </a:r>
            <a:r>
              <a:rPr lang="pt-BR" sz="8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Nacional dos </a:t>
            </a:r>
            <a:r>
              <a:rPr lang="pt-BR" sz="8000" b="1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Grupos </a:t>
            </a:r>
            <a:r>
              <a:rPr lang="pt-BR" sz="8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PET - ENAPET</a:t>
            </a:r>
            <a:endParaRPr lang="pt-BR" sz="8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chemeClr val="dk1"/>
              </a:buClr>
              <a:buSzPts val="6600"/>
            </a:pPr>
            <a:r>
              <a:rPr lang="pt-BR" sz="6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Natal/RN </a:t>
            </a:r>
            <a:r>
              <a:rPr lang="pt-BR" sz="6600" b="1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– </a:t>
            </a:r>
            <a:r>
              <a:rPr lang="pt-BR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a 19 de </a:t>
            </a:r>
            <a:r>
              <a:rPr lang="pt-BR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julho de 2019</a:t>
            </a:r>
          </a:p>
          <a:p>
            <a:pPr lvl="0" algn="ctr">
              <a:buClr>
                <a:schemeClr val="dk1"/>
              </a:buClr>
              <a:buSzPts val="6600"/>
            </a:pPr>
            <a:r>
              <a:rPr lang="pt-BR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</a:t>
            </a:r>
            <a:r>
              <a:rPr lang="pt-BR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Federal </a:t>
            </a:r>
            <a:r>
              <a:rPr lang="pt-BR" sz="5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Rio Grande do Norte – Campus Natal</a:t>
            </a:r>
            <a:endParaRPr lang="pt-BR" sz="5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6761" y="12443"/>
            <a:ext cx="10272844" cy="6391664"/>
          </a:xfrm>
          <a:prstGeom prst="rect">
            <a:avLst/>
          </a:prstGeom>
        </p:spPr>
      </p:pic>
      <p:cxnSp>
        <p:nvCxnSpPr>
          <p:cNvPr id="16" name="Conector reto 15"/>
          <p:cNvCxnSpPr/>
          <p:nvPr/>
        </p:nvCxnSpPr>
        <p:spPr>
          <a:xfrm>
            <a:off x="4513848" y="3895678"/>
            <a:ext cx="17126465" cy="22633"/>
          </a:xfrm>
          <a:prstGeom prst="line">
            <a:avLst/>
          </a:prstGeom>
          <a:ln>
            <a:solidFill>
              <a:srgbClr val="2E57A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Retângulo 16"/>
          <p:cNvSpPr/>
          <p:nvPr/>
        </p:nvSpPr>
        <p:spPr>
          <a:xfrm>
            <a:off x="2398621" y="4741787"/>
            <a:ext cx="212472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chemeClr val="dk1"/>
              </a:buClr>
              <a:buSzPts val="4800"/>
            </a:pPr>
            <a:r>
              <a:rPr lang="pt-BR" sz="60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1</a:t>
            </a:r>
            <a:r>
              <a:rPr lang="pt-BR" sz="6000" b="1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Nome 1, </a:t>
            </a:r>
            <a:r>
              <a:rPr lang="pt-BR" sz="60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2</a:t>
            </a:r>
            <a:r>
              <a:rPr lang="pt-BR" sz="6000" b="1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Nome 2, </a:t>
            </a:r>
            <a:r>
              <a:rPr lang="pt-BR" sz="60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3</a:t>
            </a:r>
            <a:r>
              <a:rPr lang="pt-BR" sz="6000" b="1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Nome 3 </a:t>
            </a:r>
            <a:r>
              <a:rPr lang="pt-BR" sz="6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...</a:t>
            </a:r>
            <a:endParaRPr lang="pt-BR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chemeClr val="dk1"/>
              </a:buClr>
              <a:buSzPts val="4800"/>
            </a:pPr>
            <a:r>
              <a:rPr lang="pt-BR" sz="6000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r>
              <a:rPr lang="pt-BR" sz="6000" b="1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PET </a:t>
            </a:r>
            <a:r>
              <a:rPr lang="pt-BR" sz="6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xxx</a:t>
            </a:r>
            <a:r>
              <a:rPr lang="pt-BR" sz="6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; </a:t>
            </a:r>
            <a:r>
              <a:rPr lang="pt-BR" sz="6000" b="1" dirty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e-mail do PET: </a:t>
            </a:r>
            <a:r>
              <a:rPr lang="pt-BR" sz="60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xxx;Universidade </a:t>
            </a:r>
            <a:r>
              <a:rPr lang="pt-BR" sz="6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xxx</a:t>
            </a:r>
            <a:r>
              <a:rPr lang="pt-BR" sz="6000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 </a:t>
            </a:r>
            <a:endParaRPr lang="pt-BR" sz="6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Conector reto 17"/>
          <p:cNvCxnSpPr/>
          <p:nvPr/>
        </p:nvCxnSpPr>
        <p:spPr>
          <a:xfrm>
            <a:off x="0" y="8521366"/>
            <a:ext cx="32399288" cy="0"/>
          </a:xfrm>
          <a:prstGeom prst="line">
            <a:avLst/>
          </a:prstGeom>
          <a:ln>
            <a:solidFill>
              <a:srgbClr val="2E57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>
            <a:off x="1122232" y="17456831"/>
            <a:ext cx="14320068" cy="0"/>
          </a:xfrm>
          <a:prstGeom prst="line">
            <a:avLst/>
          </a:prstGeom>
          <a:ln>
            <a:solidFill>
              <a:srgbClr val="2E57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1122232" y="17606427"/>
            <a:ext cx="85930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Materiais e Métodos</a:t>
            </a:r>
            <a:endParaRPr lang="pt-BR" sz="5400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1051800" y="9529997"/>
            <a:ext cx="30057300" cy="2205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6000" b="1" dirty="0" smtClean="0">
                <a:solidFill>
                  <a:srgbClr val="00206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TÍTULO: Subtítulo (se houver)</a:t>
            </a:r>
            <a:endParaRPr lang="pt-BR" sz="6000" dirty="0">
              <a:solidFill>
                <a:srgbClr val="002060"/>
              </a:solidFill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pt-BR" sz="60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  </a:t>
            </a:r>
            <a:endParaRPr lang="pt-BR" sz="6000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23" name="Conector reto 22"/>
          <p:cNvCxnSpPr/>
          <p:nvPr/>
        </p:nvCxnSpPr>
        <p:spPr>
          <a:xfrm>
            <a:off x="17050777" y="29077007"/>
            <a:ext cx="14320068" cy="0"/>
          </a:xfrm>
          <a:prstGeom prst="line">
            <a:avLst/>
          </a:prstGeom>
          <a:ln>
            <a:solidFill>
              <a:srgbClr val="2E57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>
            <a:off x="17068500" y="37007907"/>
            <a:ext cx="14320068" cy="0"/>
          </a:xfrm>
          <a:prstGeom prst="line">
            <a:avLst/>
          </a:prstGeom>
          <a:ln>
            <a:solidFill>
              <a:srgbClr val="2E57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17050777" y="37121311"/>
            <a:ext cx="11573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Referências  </a:t>
            </a:r>
            <a:endParaRPr lang="pt-BR" sz="5400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27" name="Conector reto 26"/>
          <p:cNvCxnSpPr/>
          <p:nvPr/>
        </p:nvCxnSpPr>
        <p:spPr>
          <a:xfrm>
            <a:off x="17050777" y="17456831"/>
            <a:ext cx="14320068" cy="0"/>
          </a:xfrm>
          <a:prstGeom prst="line">
            <a:avLst/>
          </a:prstGeom>
          <a:ln>
            <a:solidFill>
              <a:srgbClr val="2E57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17157969" y="29305809"/>
            <a:ext cx="143113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Considerações Finais</a:t>
            </a:r>
            <a:endParaRPr lang="pt-BR" sz="5400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1051800" y="29305809"/>
            <a:ext cx="85930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Resultados e Discussões</a:t>
            </a:r>
            <a:endParaRPr lang="pt-BR" sz="5400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31" name="Conector reto 30"/>
          <p:cNvCxnSpPr/>
          <p:nvPr/>
        </p:nvCxnSpPr>
        <p:spPr>
          <a:xfrm>
            <a:off x="929404" y="29077007"/>
            <a:ext cx="14320068" cy="0"/>
          </a:xfrm>
          <a:prstGeom prst="line">
            <a:avLst/>
          </a:prstGeom>
          <a:ln>
            <a:solidFill>
              <a:srgbClr val="2E57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1253560" y="8521366"/>
            <a:ext cx="300573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60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Eixo temático</a:t>
            </a:r>
            <a:endParaRPr lang="pt-BR" sz="6000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cxnSp>
        <p:nvCxnSpPr>
          <p:cNvPr id="33" name="Conector reto 32"/>
          <p:cNvCxnSpPr/>
          <p:nvPr/>
        </p:nvCxnSpPr>
        <p:spPr>
          <a:xfrm>
            <a:off x="-54848" y="42773052"/>
            <a:ext cx="32399288" cy="0"/>
          </a:xfrm>
          <a:prstGeom prst="line">
            <a:avLst/>
          </a:prstGeom>
          <a:ln>
            <a:solidFill>
              <a:srgbClr val="2E57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aixaDeTexto 33"/>
          <p:cNvSpPr txBox="1"/>
          <p:nvPr/>
        </p:nvSpPr>
        <p:spPr>
          <a:xfrm>
            <a:off x="1122232" y="10609013"/>
            <a:ext cx="21944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400" b="1" dirty="0" smtClean="0">
                <a:solidFill>
                  <a:srgbClr val="002060"/>
                </a:solidFill>
                <a:latin typeface="Book Antiqua" panose="02040602050305030304" pitchFamily="18" charset="0"/>
              </a:rPr>
              <a:t>Introdução</a:t>
            </a:r>
            <a:endParaRPr lang="pt-BR" sz="5400" dirty="0" smtClean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3393</TotalTime>
  <Words>67</Words>
  <Application>Microsoft Office PowerPoint</Application>
  <PresentationFormat>Personalizar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Cambria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Neia</dc:creator>
  <cp:lastModifiedBy>PET Química</cp:lastModifiedBy>
  <cp:revision>56</cp:revision>
  <dcterms:created xsi:type="dcterms:W3CDTF">2013-05-09T19:44:40Z</dcterms:created>
  <dcterms:modified xsi:type="dcterms:W3CDTF">2019-04-17T12:40:06Z</dcterms:modified>
</cp:coreProperties>
</file>