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fb68b47871_3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fb68b47871_3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fb68b47871_3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fb68b47871_3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fb68b47871_3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fb68b47871_3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fb68b47871_3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fb68b47871_3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1322100" y="213500"/>
            <a:ext cx="7510200" cy="129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28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 Semana de Matemática do CERES/UFRN</a:t>
            </a:r>
            <a:endParaRPr b="1" sz="28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 22/09/2026 a 24/09/2026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228100"/>
            <a:ext cx="8520600" cy="68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Título</a:t>
            </a:r>
            <a:r>
              <a:rPr b="1" lang="pt-BR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do Trabalho</a:t>
            </a:r>
            <a:endParaRPr b="1" sz="2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850" y="255063"/>
            <a:ext cx="1471023" cy="12119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4930500" y="2650650"/>
            <a:ext cx="4213500" cy="26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71755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000">
              <a:solidFill>
                <a:schemeClr val="dk1"/>
              </a:solidFill>
            </a:endParaRPr>
          </a:p>
          <a:p>
            <a:pPr indent="0" lvl="0" marL="107950" marR="71755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1100">
                <a:solidFill>
                  <a:schemeClr val="dk1"/>
                </a:solidFill>
              </a:rPr>
              <a:t> </a:t>
            </a:r>
            <a:endParaRPr b="1" i="1" sz="1100">
              <a:solidFill>
                <a:schemeClr val="dk1"/>
              </a:solidFill>
            </a:endParaRPr>
          </a:p>
          <a:p>
            <a:pPr indent="0" lvl="0" marL="107950" marR="71755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1100">
                <a:solidFill>
                  <a:schemeClr val="dk1"/>
                </a:solidFill>
              </a:rPr>
              <a:t> Aluno(a)</a:t>
            </a:r>
            <a:r>
              <a:rPr b="1" baseline="30000" i="1" lang="pt-BR" sz="1100">
                <a:solidFill>
                  <a:schemeClr val="dk1"/>
                </a:solidFill>
              </a:rPr>
              <a:t> 1</a:t>
            </a:r>
            <a:endParaRPr b="1" i="1" sz="1100">
              <a:solidFill>
                <a:schemeClr val="dk1"/>
              </a:solidFill>
            </a:endParaRPr>
          </a:p>
          <a:p>
            <a:pPr indent="0" lvl="0" marL="107950" marR="71755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1100">
                <a:solidFill>
                  <a:schemeClr val="dk1"/>
                </a:solidFill>
              </a:rPr>
              <a:t>Instituição:</a:t>
            </a:r>
            <a:endParaRPr b="1" i="1" sz="1100">
              <a:solidFill>
                <a:schemeClr val="dk1"/>
              </a:solidFill>
            </a:endParaRPr>
          </a:p>
          <a:p>
            <a:pPr indent="0" lvl="0" marL="107950" marR="71755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1100">
                <a:solidFill>
                  <a:schemeClr val="dk1"/>
                </a:solidFill>
              </a:rPr>
              <a:t>E-mail:</a:t>
            </a:r>
            <a:r>
              <a:rPr b="1" lang="pt-BR" sz="1100">
                <a:solidFill>
                  <a:schemeClr val="dk1"/>
                </a:solidFill>
              </a:rPr>
              <a:t> </a:t>
            </a:r>
            <a:endParaRPr b="1" i="1" sz="1100">
              <a:solidFill>
                <a:schemeClr val="dk1"/>
              </a:solidFill>
            </a:endParaRPr>
          </a:p>
          <a:p>
            <a:pPr indent="0" lvl="0" marL="107950" marR="71755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1100">
                <a:solidFill>
                  <a:schemeClr val="dk1"/>
                </a:solidFill>
              </a:rPr>
              <a:t> Aluno(a) </a:t>
            </a:r>
            <a:r>
              <a:rPr b="1" baseline="30000" i="1" lang="pt-BR" sz="1100">
                <a:solidFill>
                  <a:schemeClr val="dk1"/>
                </a:solidFill>
              </a:rPr>
              <a:t>2</a:t>
            </a:r>
            <a:endParaRPr b="1" i="1" sz="1100">
              <a:solidFill>
                <a:schemeClr val="dk1"/>
              </a:solidFill>
            </a:endParaRPr>
          </a:p>
          <a:p>
            <a:pPr indent="0" lvl="0" marL="107950" marR="71755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pt-BR" sz="1100">
                <a:solidFill>
                  <a:schemeClr val="dk1"/>
                </a:solidFill>
              </a:rPr>
              <a:t>Instituição:</a:t>
            </a:r>
            <a:endParaRPr b="1" i="1" sz="1100">
              <a:solidFill>
                <a:schemeClr val="dk1"/>
              </a:solidFill>
            </a:endParaRPr>
          </a:p>
          <a:p>
            <a:pPr indent="0" lvl="0" marL="107950" marR="71755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1100">
                <a:solidFill>
                  <a:schemeClr val="dk1"/>
                </a:solidFill>
              </a:rPr>
              <a:t>E-mail:</a:t>
            </a:r>
            <a:endParaRPr b="1" i="1" sz="1100">
              <a:solidFill>
                <a:schemeClr val="dk1"/>
              </a:solidFill>
            </a:endParaRPr>
          </a:p>
          <a:p>
            <a:pPr indent="0" lvl="0" marL="107950" marR="71755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pt-BR" sz="1100">
                <a:solidFill>
                  <a:schemeClr val="dk1"/>
                </a:solidFill>
              </a:rPr>
              <a:t> Orientador(a)</a:t>
            </a:r>
            <a:r>
              <a:rPr b="1" baseline="30000" i="1" lang="pt-BR" sz="1100">
                <a:solidFill>
                  <a:schemeClr val="dk1"/>
                </a:solidFill>
              </a:rPr>
              <a:t> 3</a:t>
            </a:r>
            <a:endParaRPr b="1" i="1" sz="1100">
              <a:solidFill>
                <a:schemeClr val="dk1"/>
              </a:solidFill>
            </a:endParaRPr>
          </a:p>
          <a:p>
            <a:pPr indent="0" lvl="0" marL="107950" marR="71755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pt-BR" sz="1100">
                <a:solidFill>
                  <a:schemeClr val="dk1"/>
                </a:solidFill>
              </a:rPr>
              <a:t>Instituição:</a:t>
            </a:r>
            <a:endParaRPr b="1" i="1" sz="1100">
              <a:solidFill>
                <a:schemeClr val="dk1"/>
              </a:solidFill>
            </a:endParaRPr>
          </a:p>
          <a:p>
            <a:pPr indent="0" lvl="0" marL="107950" marR="71755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1100">
                <a:solidFill>
                  <a:schemeClr val="dk1"/>
                </a:solidFill>
              </a:rPr>
              <a:t>E-mail:</a:t>
            </a:r>
            <a:br>
              <a:rPr b="1" i="1" lang="pt-BR" sz="1100">
                <a:solidFill>
                  <a:schemeClr val="dk1"/>
                </a:solidFill>
              </a:rPr>
            </a:br>
            <a:endParaRPr b="1" i="1" sz="1100">
              <a:solidFill>
                <a:schemeClr val="dk1"/>
              </a:solidFill>
            </a:endParaRPr>
          </a:p>
          <a:p>
            <a:pPr indent="0" lvl="0" marL="0" marR="7175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ctrTitle"/>
          </p:nvPr>
        </p:nvSpPr>
        <p:spPr>
          <a:xfrm>
            <a:off x="1322100" y="0"/>
            <a:ext cx="7510200" cy="129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2822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 Semana de Matemática do CERES/UFRN</a:t>
            </a:r>
            <a:endParaRPr b="1" sz="2822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222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 22/09/2026 a 24/09/2026</a:t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850" y="41563"/>
            <a:ext cx="1471023" cy="121197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>
            <p:ph idx="4294967295" type="title"/>
          </p:nvPr>
        </p:nvSpPr>
        <p:spPr>
          <a:xfrm>
            <a:off x="311700" y="15222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t/>
            </a:r>
            <a:endParaRPr sz="2220"/>
          </a:p>
        </p:txBody>
      </p:sp>
      <p:sp>
        <p:nvSpPr>
          <p:cNvPr id="65" name="Google Shape;65;p14"/>
          <p:cNvSpPr txBox="1"/>
          <p:nvPr>
            <p:ph idx="4294967295" type="title"/>
          </p:nvPr>
        </p:nvSpPr>
        <p:spPr>
          <a:xfrm>
            <a:off x="311700" y="2322000"/>
            <a:ext cx="8520600" cy="256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ctrTitle"/>
          </p:nvPr>
        </p:nvSpPr>
        <p:spPr>
          <a:xfrm>
            <a:off x="1322100" y="0"/>
            <a:ext cx="7510200" cy="129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2822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 Semana de Matemática do CERES/UFRN</a:t>
            </a:r>
            <a:endParaRPr b="1" sz="2822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222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 22/09/2026 a 24/09/2026</a:t>
            </a:r>
            <a:endParaRPr/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850" y="41563"/>
            <a:ext cx="1471023" cy="12119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>
            <p:ph idx="4294967295" type="title"/>
          </p:nvPr>
        </p:nvSpPr>
        <p:spPr>
          <a:xfrm>
            <a:off x="311700" y="15222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t/>
            </a:r>
            <a:endParaRPr sz="2220"/>
          </a:p>
        </p:txBody>
      </p:sp>
      <p:sp>
        <p:nvSpPr>
          <p:cNvPr id="73" name="Google Shape;73;p15"/>
          <p:cNvSpPr txBox="1"/>
          <p:nvPr>
            <p:ph idx="4294967295" type="title"/>
          </p:nvPr>
        </p:nvSpPr>
        <p:spPr>
          <a:xfrm>
            <a:off x="311700" y="2322000"/>
            <a:ext cx="8520600" cy="256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ctrTitle"/>
          </p:nvPr>
        </p:nvSpPr>
        <p:spPr>
          <a:xfrm>
            <a:off x="1322100" y="0"/>
            <a:ext cx="7510200" cy="129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2822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 Semana de Matemática do CERES/UFRN</a:t>
            </a:r>
            <a:endParaRPr b="1" sz="2822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222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 22/09/2026 a 24/09/2026</a:t>
            </a:r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850" y="41563"/>
            <a:ext cx="1471023" cy="121197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>
            <p:ph idx="4294967295" type="title"/>
          </p:nvPr>
        </p:nvSpPr>
        <p:spPr>
          <a:xfrm>
            <a:off x="311700" y="15222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t/>
            </a:r>
            <a:endParaRPr sz="2220"/>
          </a:p>
        </p:txBody>
      </p:sp>
      <p:sp>
        <p:nvSpPr>
          <p:cNvPr id="81" name="Google Shape;81;p16"/>
          <p:cNvSpPr txBox="1"/>
          <p:nvPr>
            <p:ph idx="4294967295" type="title"/>
          </p:nvPr>
        </p:nvSpPr>
        <p:spPr>
          <a:xfrm>
            <a:off x="311700" y="2322000"/>
            <a:ext cx="8520600" cy="256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ctrTitle"/>
          </p:nvPr>
        </p:nvSpPr>
        <p:spPr>
          <a:xfrm>
            <a:off x="1322100" y="0"/>
            <a:ext cx="7510200" cy="129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pt-BR" sz="2822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 Semana de Matemática do CERES/UFRN</a:t>
            </a:r>
            <a:endParaRPr b="1" sz="2822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222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 22/09/2026 a 24/09/2026</a:t>
            </a:r>
            <a:endParaRPr/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850" y="41563"/>
            <a:ext cx="1471023" cy="121197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>
            <p:ph idx="4294967295" type="title"/>
          </p:nvPr>
        </p:nvSpPr>
        <p:spPr>
          <a:xfrm>
            <a:off x="311700" y="15222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t/>
            </a:r>
            <a:endParaRPr sz="2220"/>
          </a:p>
        </p:txBody>
      </p:sp>
      <p:sp>
        <p:nvSpPr>
          <p:cNvPr id="89" name="Google Shape;89;p17"/>
          <p:cNvSpPr txBox="1"/>
          <p:nvPr>
            <p:ph idx="4294967295" type="title"/>
          </p:nvPr>
        </p:nvSpPr>
        <p:spPr>
          <a:xfrm>
            <a:off x="311700" y="2322000"/>
            <a:ext cx="8520600" cy="256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