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253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953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47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4909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718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52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632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10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824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1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5066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AB09C-46C3-4662-8FAF-7BD316AF8B4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F22CE-D35F-48C5-BFD4-AB9958B4A5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533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78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9513"/>
            <a:ext cx="12192001" cy="1283367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828800" y="3299792"/>
            <a:ext cx="8030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49357" y="1464740"/>
            <a:ext cx="8030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ESCREVA AQUI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O EIXO TEMÁTICO DO TRABALHO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080590" y="4350014"/>
            <a:ext cx="80308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466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9513"/>
            <a:ext cx="12192001" cy="1283367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28870" y="1855305"/>
            <a:ext cx="8030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663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9513"/>
            <a:ext cx="12192001" cy="1283367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28870" y="1855305"/>
            <a:ext cx="8030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889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9513"/>
            <a:ext cx="12192001" cy="1283367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28870" y="1855305"/>
            <a:ext cx="8030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DESCRIÇÃO</a:t>
            </a:r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METODOLÓGICA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869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9513"/>
            <a:ext cx="12192001" cy="1283367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28870" y="1855305"/>
            <a:ext cx="8030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065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9513"/>
            <a:ext cx="12192001" cy="1283367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28870" y="1855305"/>
            <a:ext cx="8030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223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9513"/>
            <a:ext cx="12192001" cy="1283367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28870" y="1855305"/>
            <a:ext cx="8030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4827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4037</TotalTime>
  <Words>22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Tayná Martins</dc:creator>
  <cp:lastModifiedBy>Tayná Martins</cp:lastModifiedBy>
  <cp:revision>5</cp:revision>
  <dcterms:created xsi:type="dcterms:W3CDTF">2024-11-29T20:40:14Z</dcterms:created>
  <dcterms:modified xsi:type="dcterms:W3CDTF">2024-12-02T15:58:13Z</dcterms:modified>
</cp:coreProperties>
</file>