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B18166-05D6-4B36-87BC-7FBA18AB96F6}" type="datetimeFigureOut">
              <a:rPr lang="pt-BR" smtClean="0"/>
              <a:t>12/07/2025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467E1-55F7-4144-8B4A-C876A48521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1083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A24C3B-56CA-881F-527F-99175072BF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C4748D1-8CE0-F288-057A-5B942FDAA4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65935CC-63A0-C7AA-1299-35EAF4E34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E6684-03AF-49A1-AA72-B47C94DA087C}" type="datetimeFigureOut">
              <a:rPr lang="pt-BR" smtClean="0"/>
              <a:t>12/07/2025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FDA6FE-0B5E-B503-7AFD-EBE0EDEAB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73DED12-1B85-9675-B657-CCFA5F326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BA6B-13CD-4A92-AD5E-1F407F0799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732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1C25CB-1E79-67DA-E398-159248F2B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A010683-6B15-6588-5358-DFA605EC62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CBCA21E-9F2F-2BEF-AB23-1D906E261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E6684-03AF-49A1-AA72-B47C94DA087C}" type="datetimeFigureOut">
              <a:rPr lang="pt-BR" smtClean="0"/>
              <a:t>12/07/2025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F42FD13-8DB6-5BF5-1442-59621C741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5BA6E0F-3DFA-9969-907E-3A9D0A891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BA6B-13CD-4A92-AD5E-1F407F0799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9947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F17609C-84E7-C4CA-B63A-05490DEC74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A15061A-1705-D86D-09C2-C20C379B1C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B3E668A-548C-8D5C-F827-693D1A2B4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E6684-03AF-49A1-AA72-B47C94DA087C}" type="datetimeFigureOut">
              <a:rPr lang="pt-BR" smtClean="0"/>
              <a:t>12/07/2025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76A81F-78E4-66B1-97D7-378A98CE7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853597-4FE9-9302-941C-689453AE0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BA6B-13CD-4A92-AD5E-1F407F0799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57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D500A9-05FF-3EAB-C139-BEFBB9AD5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6857BE4-8DDE-2548-8474-55FA0DAF7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43ED066-D4B5-96B1-7014-0E4BE33BC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E6684-03AF-49A1-AA72-B47C94DA087C}" type="datetimeFigureOut">
              <a:rPr lang="pt-BR" smtClean="0"/>
              <a:t>12/07/2025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68DCB77-4BEC-1B59-41B6-63E07DAEA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2522977-DE43-8B0D-2269-E88756FF2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BA6B-13CD-4A92-AD5E-1F407F0799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323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BE1378-F3D3-F521-86D6-A92EAF822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E629EE9-92AF-47C3-B225-682D0DCAED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2D4DAA-210D-DCEA-89B1-1DF13A1C7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E6684-03AF-49A1-AA72-B47C94DA087C}" type="datetimeFigureOut">
              <a:rPr lang="pt-BR" smtClean="0"/>
              <a:t>12/07/2025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3A4F37-9DDB-187E-BEA1-4E389F5F8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F4FBC47-1B36-F288-CDFA-760FC5E01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BA6B-13CD-4A92-AD5E-1F407F0799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1444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EFA65C-2680-A97B-5247-91CD931CB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769C1EF-9957-4F19-1E89-944D0355BC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8D7617D-6606-82B5-2323-2ED344F402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B09C638-B7E0-9362-C31F-3A4ADAC04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E6684-03AF-49A1-AA72-B47C94DA087C}" type="datetimeFigureOut">
              <a:rPr lang="pt-BR" smtClean="0"/>
              <a:t>12/07/2025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EDC9F5-ABF4-E562-AD37-BB3A4695F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50ADC2D-3D9D-5779-7662-908FE0C8F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BA6B-13CD-4A92-AD5E-1F407F0799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2602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61FE85-076D-3CCF-3EDE-CEBC0A523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0FA7EEF-3991-632F-2606-C4D1D4971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F23F0DC-83B3-78D7-F77B-57F1856C60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197E4A6-5E53-1F82-A3DE-5AD4931DE1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B59D81C-C684-0E48-37A5-B7462A4971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7C7946D-2DF3-9E4C-C940-FD0571624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E6684-03AF-49A1-AA72-B47C94DA087C}" type="datetimeFigureOut">
              <a:rPr lang="pt-BR" smtClean="0"/>
              <a:t>12/07/2025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9FC8F35-1A3B-FD59-B2CB-0E7E9A05F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77AB5CE-5A7E-B7CE-0B47-B2AC591E4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BA6B-13CD-4A92-AD5E-1F407F0799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149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8F0992-A619-F1CD-D3DB-B5849540C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E3C8823-701F-15C4-02BC-AB9D80EB4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E6684-03AF-49A1-AA72-B47C94DA087C}" type="datetimeFigureOut">
              <a:rPr lang="pt-BR" smtClean="0"/>
              <a:t>12/07/2025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9A35C9F-64DB-FD72-2F5B-F3FD7D3B0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A159A95-B8CE-104F-AB44-F6C45144B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BA6B-13CD-4A92-AD5E-1F407F0799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1629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D5AE6B0-10B9-0052-5289-7EA19B671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E6684-03AF-49A1-AA72-B47C94DA087C}" type="datetimeFigureOut">
              <a:rPr lang="pt-BR" smtClean="0"/>
              <a:t>12/07/2025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37897F7-3D2A-DBF1-C546-AE06853DA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6D8CEB2-5193-733E-2EBC-A5225E202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BA6B-13CD-4A92-AD5E-1F407F0799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9768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61BCDD-C33E-42D2-557D-7F42731C4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E7EFA6A-18A0-ED1E-224F-32DBBA3B1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A24AA84-A6E8-5B8C-F84D-E1C2D70B4B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2B1436E-3650-0334-83AB-D55302BB7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E6684-03AF-49A1-AA72-B47C94DA087C}" type="datetimeFigureOut">
              <a:rPr lang="pt-BR" smtClean="0"/>
              <a:t>12/07/2025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CF9294A-CBF7-C73A-5984-430A54911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BBB1816-3DC6-BF84-D04E-B5CBE83B4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BA6B-13CD-4A92-AD5E-1F407F0799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6891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C9E79C-D43D-038E-96B6-A84387082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6CE309D-1168-3EBF-D60D-E47E88651C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87269B5-8F33-22D1-3179-AC8236C744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74883BC-F24B-590C-1A36-3E3739ACE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E6684-03AF-49A1-AA72-B47C94DA087C}" type="datetimeFigureOut">
              <a:rPr lang="pt-BR" smtClean="0"/>
              <a:t>12/07/2025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FDE0048-E9F0-A0F3-B4A9-DCD54CE62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98F63F6-0DF5-831D-5AFC-4D5B0098D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BA6B-13CD-4A92-AD5E-1F407F0799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1419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46462A9-B222-BA90-3BD5-B27AE7C7D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4A97111-A43B-D8B7-A1CD-D49D761413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8772B2D-E0DC-6D1F-2360-179454D4F8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DE6684-03AF-49A1-AA72-B47C94DA087C}" type="datetimeFigureOut">
              <a:rPr lang="pt-BR" smtClean="0"/>
              <a:t>12/07/2025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08ED086-C6CF-2CE6-917B-5C75626A9F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F879040-BB2C-1525-0FAB-C22B4D5EDA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33BA6B-13CD-4A92-AD5E-1F407F0799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7340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m 4" descr="Uma imagem contendo Texto&#10;&#10;O conteúdo gerado por IA pode estar incorreto.">
            <a:extLst>
              <a:ext uri="{FF2B5EF4-FFF2-40B4-BE49-F238E27FC236}">
                <a16:creationId xmlns:a16="http://schemas.microsoft.com/office/drawing/2014/main" id="{CBB2C0EA-703A-28F4-27AE-8BABFDD4BD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9294" y="731484"/>
            <a:ext cx="4110011" cy="1294653"/>
          </a:xfrm>
          <a:prstGeom prst="rect">
            <a:avLst/>
          </a:prstGeom>
        </p:spPr>
      </p:pic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7226874-29A5-C8C5-FDC8-C79548C9BB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3463" y="3335867"/>
            <a:ext cx="8921672" cy="807151"/>
          </a:xfrm>
        </p:spPr>
        <p:txBody>
          <a:bodyPr anchor="b">
            <a:normAutofit/>
          </a:bodyPr>
          <a:lstStyle/>
          <a:p>
            <a:r>
              <a:rPr lang="pt-BR" sz="4000" dirty="0">
                <a:solidFill>
                  <a:srgbClr val="0070C0"/>
                </a:solidFill>
                <a:latin typeface="Amasis MT Pro Medium" panose="02040604050005020304" pitchFamily="18" charset="0"/>
              </a:rPr>
              <a:t>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9AAD94F-70CD-04F6-FCD9-F6F96C98C5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5351" y="4712064"/>
            <a:ext cx="7321298" cy="753165"/>
          </a:xfrm>
        </p:spPr>
        <p:txBody>
          <a:bodyPr anchor="t">
            <a:normAutofit/>
          </a:bodyPr>
          <a:lstStyle/>
          <a:p>
            <a:r>
              <a:rPr lang="pt-BR" sz="1600" dirty="0">
                <a:latin typeface="Amasis MT Pro Medium" panose="02040604050005020304" pitchFamily="18" charset="0"/>
              </a:rPr>
              <a:t>Autor(es):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25FCBD8-273C-31CF-6E4D-583CC6A8F577}"/>
              </a:ext>
            </a:extLst>
          </p:cNvPr>
          <p:cNvSpPr txBox="1"/>
          <p:nvPr/>
        </p:nvSpPr>
        <p:spPr>
          <a:xfrm>
            <a:off x="3231356" y="2186827"/>
            <a:ext cx="5725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latin typeface="Amasis MT Pro Medium" panose="020F0502020204030204" pitchFamily="18" charset="0"/>
              </a:rPr>
              <a:t>GT 44 – Nome do GT onde seu trabalho foi inscrito</a:t>
            </a:r>
          </a:p>
          <a:p>
            <a:pPr algn="ctr"/>
            <a:r>
              <a:rPr lang="pt-BR" sz="1600" dirty="0">
                <a:latin typeface="Amasis MT Pro Medium" panose="020F0502020204030204" pitchFamily="18" charset="0"/>
              </a:rPr>
              <a:t>Data: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3B68C8C0-47E3-221B-D92E-85A42CFE36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460" y="5465229"/>
            <a:ext cx="3765769" cy="650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965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C0A635-29FC-AB4C-E76B-34D46871C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dirty="0">
                <a:latin typeface="Amasis MT Pro Black" panose="020F0502020204030204" pitchFamily="18" charset="0"/>
              </a:rPr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B97ABBD-3CD4-338B-3E5C-A2720DDD6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176657" cy="4351338"/>
          </a:xfrm>
        </p:spPr>
        <p:txBody>
          <a:bodyPr/>
          <a:lstStyle/>
          <a:p>
            <a:endParaRPr lang="pt-BR" dirty="0">
              <a:latin typeface="Amasis MT Pro Black" panose="02040A04050005020304" pitchFamily="18" charset="0"/>
            </a:endParaRPr>
          </a:p>
        </p:txBody>
      </p:sp>
      <p:sp>
        <p:nvSpPr>
          <p:cNvPr id="5" name="Triângulo Retângulo 4">
            <a:extLst>
              <a:ext uri="{FF2B5EF4-FFF2-40B4-BE49-F238E27FC236}">
                <a16:creationId xmlns:a16="http://schemas.microsoft.com/office/drawing/2014/main" id="{CFC6FD2A-8CD8-626E-3EB4-84829961BFCA}"/>
              </a:ext>
            </a:extLst>
          </p:cNvPr>
          <p:cNvSpPr/>
          <p:nvPr/>
        </p:nvSpPr>
        <p:spPr>
          <a:xfrm rot="16200000">
            <a:off x="9302115" y="3968115"/>
            <a:ext cx="3051810" cy="2727960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 descr="Uma imagem contendo Texto">
            <a:extLst>
              <a:ext uri="{FF2B5EF4-FFF2-40B4-BE49-F238E27FC236}">
                <a16:creationId xmlns:a16="http://schemas.microsoft.com/office/drawing/2014/main" id="{83F4A8F9-B50E-22CF-6814-338937E69F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1989" y="33710"/>
            <a:ext cx="4110011" cy="129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835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BF572-D6D2-1770-C848-B7FF1F965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00E1B6-5482-F804-0556-CED1A86C2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dirty="0">
                <a:latin typeface="Amasis MT Pro Black" panose="020F0502020204030204" pitchFamily="18" charset="0"/>
              </a:rPr>
              <a:t>Materiais e métodos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C9A8D4E-FC5F-8922-7CB8-275FD930A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241971" cy="4351338"/>
          </a:xfrm>
        </p:spPr>
        <p:txBody>
          <a:bodyPr/>
          <a:lstStyle/>
          <a:p>
            <a:endParaRPr lang="pt-BR" dirty="0">
              <a:latin typeface="Amasis MT Pro Black" panose="02040A04050005020304" pitchFamily="18" charset="0"/>
            </a:endParaRPr>
          </a:p>
        </p:txBody>
      </p:sp>
      <p:sp>
        <p:nvSpPr>
          <p:cNvPr id="5" name="Triângulo Retângulo 4">
            <a:extLst>
              <a:ext uri="{FF2B5EF4-FFF2-40B4-BE49-F238E27FC236}">
                <a16:creationId xmlns:a16="http://schemas.microsoft.com/office/drawing/2014/main" id="{5830FEEA-BB9E-D848-07EF-1453FC4C74A4}"/>
              </a:ext>
            </a:extLst>
          </p:cNvPr>
          <p:cNvSpPr/>
          <p:nvPr/>
        </p:nvSpPr>
        <p:spPr>
          <a:xfrm rot="16200000">
            <a:off x="9302115" y="3968115"/>
            <a:ext cx="3051810" cy="2727960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 descr="Uma imagem contendo Texto">
            <a:extLst>
              <a:ext uri="{FF2B5EF4-FFF2-40B4-BE49-F238E27FC236}">
                <a16:creationId xmlns:a16="http://schemas.microsoft.com/office/drawing/2014/main" id="{BEF568A1-A8BF-C3F9-0F45-D2CF89739E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1989" y="33710"/>
            <a:ext cx="4110011" cy="129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677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AFD28-A909-AAF8-370A-5708B236F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1AF51A-353D-D0B2-F250-9880C3C14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dirty="0">
                <a:latin typeface="Amasis MT Pro Black" panose="020F0502020204030204" pitchFamily="18" charset="0"/>
              </a:rPr>
              <a:t>Resultados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9BF6292-6205-4221-598F-0DB1EE872C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241971" cy="4351338"/>
          </a:xfrm>
        </p:spPr>
        <p:txBody>
          <a:bodyPr/>
          <a:lstStyle/>
          <a:p>
            <a:endParaRPr lang="pt-BR" dirty="0">
              <a:latin typeface="Amasis MT Pro Black" panose="02040A04050005020304" pitchFamily="18" charset="0"/>
            </a:endParaRPr>
          </a:p>
        </p:txBody>
      </p:sp>
      <p:sp>
        <p:nvSpPr>
          <p:cNvPr id="5" name="Triângulo Retângulo 4">
            <a:extLst>
              <a:ext uri="{FF2B5EF4-FFF2-40B4-BE49-F238E27FC236}">
                <a16:creationId xmlns:a16="http://schemas.microsoft.com/office/drawing/2014/main" id="{C36EF2BB-1A9B-5632-B7B9-3E2871B365F0}"/>
              </a:ext>
            </a:extLst>
          </p:cNvPr>
          <p:cNvSpPr/>
          <p:nvPr/>
        </p:nvSpPr>
        <p:spPr>
          <a:xfrm rot="16200000">
            <a:off x="9302115" y="3968115"/>
            <a:ext cx="3051810" cy="2727960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 descr="Uma imagem contendo Texto">
            <a:extLst>
              <a:ext uri="{FF2B5EF4-FFF2-40B4-BE49-F238E27FC236}">
                <a16:creationId xmlns:a16="http://schemas.microsoft.com/office/drawing/2014/main" id="{7591C3EB-A86B-359C-87D4-64A1A8E17E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1989" y="33710"/>
            <a:ext cx="4110011" cy="129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904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6765B-90F4-3102-3AB0-DA8A633D0D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308C99-33C4-C02F-49EA-4A42948D9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dirty="0">
                <a:latin typeface="Amasis MT Pro Black" panose="020F0502020204030204" pitchFamily="18" charset="0"/>
              </a:rPr>
              <a:t>Considerações finais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D2C5C0-83D7-55E3-89B0-0BF0B8234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241971" cy="4351338"/>
          </a:xfrm>
        </p:spPr>
        <p:txBody>
          <a:bodyPr/>
          <a:lstStyle/>
          <a:p>
            <a:endParaRPr lang="pt-BR" dirty="0">
              <a:latin typeface="Amasis MT Pro Black" panose="02040A04050005020304" pitchFamily="18" charset="0"/>
            </a:endParaRPr>
          </a:p>
        </p:txBody>
      </p:sp>
      <p:sp>
        <p:nvSpPr>
          <p:cNvPr id="5" name="Triângulo Retângulo 4">
            <a:extLst>
              <a:ext uri="{FF2B5EF4-FFF2-40B4-BE49-F238E27FC236}">
                <a16:creationId xmlns:a16="http://schemas.microsoft.com/office/drawing/2014/main" id="{A780BD1A-FC97-C15A-A6C5-22E8FE57EF4A}"/>
              </a:ext>
            </a:extLst>
          </p:cNvPr>
          <p:cNvSpPr/>
          <p:nvPr/>
        </p:nvSpPr>
        <p:spPr>
          <a:xfrm rot="16200000">
            <a:off x="9302115" y="3968115"/>
            <a:ext cx="3051810" cy="2727960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 descr="Uma imagem contendo Texto">
            <a:extLst>
              <a:ext uri="{FF2B5EF4-FFF2-40B4-BE49-F238E27FC236}">
                <a16:creationId xmlns:a16="http://schemas.microsoft.com/office/drawing/2014/main" id="{1A52FFA9-E3F6-F932-9A39-9281E5DF37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1989" y="33710"/>
            <a:ext cx="4110011" cy="129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044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31231D-427A-F272-D1AF-EAAEE6452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95D447-37AC-0FBF-1A1D-A6272D2FB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dirty="0">
                <a:latin typeface="Amasis MT Pro Black" panose="020F0502020204030204" pitchFamily="18" charset="0"/>
              </a:rPr>
              <a:t>Referências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6C211AC-9320-19C0-B491-E99EE0E547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241971" cy="4351338"/>
          </a:xfrm>
        </p:spPr>
        <p:txBody>
          <a:bodyPr/>
          <a:lstStyle/>
          <a:p>
            <a:endParaRPr lang="pt-BR" dirty="0">
              <a:latin typeface="Amasis MT Pro Black" panose="02040A04050005020304" pitchFamily="18" charset="0"/>
            </a:endParaRPr>
          </a:p>
        </p:txBody>
      </p:sp>
      <p:sp>
        <p:nvSpPr>
          <p:cNvPr id="5" name="Triângulo Retângulo 4">
            <a:extLst>
              <a:ext uri="{FF2B5EF4-FFF2-40B4-BE49-F238E27FC236}">
                <a16:creationId xmlns:a16="http://schemas.microsoft.com/office/drawing/2014/main" id="{B61FEBB7-6BED-C1BC-55C8-BC0CB9D5CFF9}"/>
              </a:ext>
            </a:extLst>
          </p:cNvPr>
          <p:cNvSpPr/>
          <p:nvPr/>
        </p:nvSpPr>
        <p:spPr>
          <a:xfrm rot="16200000">
            <a:off x="9302115" y="3968115"/>
            <a:ext cx="3051810" cy="2727960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 descr="Uma imagem contendo Texto">
            <a:extLst>
              <a:ext uri="{FF2B5EF4-FFF2-40B4-BE49-F238E27FC236}">
                <a16:creationId xmlns:a16="http://schemas.microsoft.com/office/drawing/2014/main" id="{D4386BFA-CCE0-BAC0-6A15-9E7FE6169E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1989" y="33710"/>
            <a:ext cx="4110011" cy="129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936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Uma imagem contendo Texto&#10;&#10;O conteúdo gerado por IA pode estar incorreto.">
            <a:extLst>
              <a:ext uri="{FF2B5EF4-FFF2-40B4-BE49-F238E27FC236}">
                <a16:creationId xmlns:a16="http://schemas.microsoft.com/office/drawing/2014/main" id="{03A6F004-4072-B8E0-A63E-1371052155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7554" y="122416"/>
            <a:ext cx="5436891" cy="1706384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BEB0DA4E-DF46-C6CB-74B7-F7ABB06D4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>
                <a:solidFill>
                  <a:srgbClr val="0070C0"/>
                </a:solidFill>
                <a:latin typeface="Amasis MT Pro Black" panose="020F0502020204030204" pitchFamily="18" charset="0"/>
              </a:rPr>
              <a:t>Agradecimentos!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93BE52E7-6E40-EF7A-B1A8-6DC4596B16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108" y="5821104"/>
            <a:ext cx="4198984" cy="723963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C6E348F2-4C45-2AE5-1DBD-4DDFD4C2AA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6369" y="3767060"/>
            <a:ext cx="2755631" cy="3090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1710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28</Words>
  <Application>Microsoft Office PowerPoint</Application>
  <PresentationFormat>Widescreen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3" baseType="lpstr">
      <vt:lpstr>Amasis MT Pro Black</vt:lpstr>
      <vt:lpstr>Amasis MT Pro Medium</vt:lpstr>
      <vt:lpstr>Aptos</vt:lpstr>
      <vt:lpstr>Aptos Display</vt:lpstr>
      <vt:lpstr>Arial</vt:lpstr>
      <vt:lpstr>Tema do Office</vt:lpstr>
      <vt:lpstr>TÍTULO</vt:lpstr>
      <vt:lpstr>Introdução</vt:lpstr>
      <vt:lpstr>Materiais e métodos</vt:lpstr>
      <vt:lpstr>Resultados</vt:lpstr>
      <vt:lpstr>Considerações finais</vt:lpstr>
      <vt:lpstr>Referências</vt:lpstr>
      <vt:lpstr>Agradecimentos!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Eliza Eliza</dc:creator>
  <cp:lastModifiedBy>Maria Eliza Eliza</cp:lastModifiedBy>
  <cp:revision>1</cp:revision>
  <dcterms:created xsi:type="dcterms:W3CDTF">2025-07-12T18:06:54Z</dcterms:created>
  <dcterms:modified xsi:type="dcterms:W3CDTF">2025-07-12T18:33:51Z</dcterms:modified>
</cp:coreProperties>
</file>