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2.svg" ContentType="image/svg+xml"/>
  <Override PartName="/ppt/media/image5.svg" ContentType="image/svg+xml"/>
  <Override PartName="/ppt/media/image7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</p:sldIdLst>
  <p:sldSz cx="32397700" cy="43192700"/>
  <p:notesSz cx="6858000" cy="9144000"/>
  <p:embeddedFontLst>
    <p:embeddedFont>
      <p:font typeface="League Spartan" panose="00000800000000000000"/>
      <p:bold r:id="rId7"/>
    </p:embeddedFont>
    <p:embeddedFont>
      <p:font typeface="Open Sans Bold" panose="020B0806030504020204"/>
      <p:bold r:id="rId8"/>
    </p:embeddedFont>
    <p:embeddedFont>
      <p:font typeface="Open Sans" panose="020B0606030504020204"/>
      <p:regular r:id="rId9"/>
    </p:embeddedFont>
    <p:embeddedFont>
      <p:font typeface="Montserrat Light" panose="00000400000000000000"/>
      <p:regular r:id="rId10"/>
    </p:embeddedFont>
    <p:embeddedFont>
      <p:font typeface="DM Sans Bold"/>
      <p:bold r:id="rId11"/>
    </p:embeddedFont>
    <p:embeddedFont>
      <p:font typeface="Calibri" panose="020F050202020403020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3.fntdata"/><Relationship Id="rId8" Type="http://schemas.openxmlformats.org/officeDocument/2006/relationships/font" Target="fonts/font2.fntdata"/><Relationship Id="rId7" Type="http://schemas.openxmlformats.org/officeDocument/2006/relationships/font" Target="fonts/font1.fntdata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font" Target="fonts/font9.fntdata"/><Relationship Id="rId14" Type="http://schemas.openxmlformats.org/officeDocument/2006/relationships/font" Target="fonts/font8.fntdata"/><Relationship Id="rId13" Type="http://schemas.openxmlformats.org/officeDocument/2006/relationships/font" Target="fonts/font7.fntdata"/><Relationship Id="rId12" Type="http://schemas.openxmlformats.org/officeDocument/2006/relationships/font" Target="fonts/font6.fntdata"/><Relationship Id="rId11" Type="http://schemas.openxmlformats.org/officeDocument/2006/relationships/font" Target="fonts/font5.fntdata"/><Relationship Id="rId10" Type="http://schemas.openxmlformats.org/officeDocument/2006/relationships/font" Target="fonts/font4.fntdata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195" y="-30480"/>
            <a:ext cx="28497530" cy="5920740"/>
          </a:xfrm>
          <a:custGeom>
            <a:avLst/>
            <a:gdLst/>
            <a:ahLst/>
            <a:cxnLst/>
            <a:rect l="l" t="t" r="r" b="b"/>
            <a:pathLst>
              <a:path w="33424085" h="13852796">
                <a:moveTo>
                  <a:pt x="0" y="0"/>
                </a:moveTo>
                <a:lnTo>
                  <a:pt x="33424085" y="0"/>
                </a:lnTo>
                <a:lnTo>
                  <a:pt x="33424085" y="13852796"/>
                </a:lnTo>
                <a:lnTo>
                  <a:pt x="0" y="1385279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70640" b="-70640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8010035" y="183879"/>
            <a:ext cx="4625005" cy="4900667"/>
          </a:xfrm>
          <a:custGeom>
            <a:avLst/>
            <a:gdLst/>
            <a:ahLst/>
            <a:cxnLst/>
            <a:rect l="l" t="t" r="r" b="b"/>
            <a:pathLst>
              <a:path w="4625005" h="4900667">
                <a:moveTo>
                  <a:pt x="0" y="0"/>
                </a:moveTo>
                <a:lnTo>
                  <a:pt x="4625005" y="0"/>
                </a:lnTo>
                <a:lnTo>
                  <a:pt x="4625005" y="4900668"/>
                </a:lnTo>
                <a:lnTo>
                  <a:pt x="0" y="49006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28575" cmpd="sng">
            <a:noFill/>
            <a:prstDash val="solid"/>
          </a:ln>
        </p:spPr>
        <p:txBody>
          <a:bodyPr/>
          <a:p>
            <a:endParaRPr lang="pt-BR" altLang="en-US"/>
          </a:p>
        </p:txBody>
      </p:sp>
      <p:grpSp>
        <p:nvGrpSpPr>
          <p:cNvPr id="7" name="Group 7"/>
          <p:cNvGrpSpPr/>
          <p:nvPr/>
        </p:nvGrpSpPr>
        <p:grpSpPr>
          <a:xfrm rot="0">
            <a:off x="0" y="32256631"/>
            <a:ext cx="9332379" cy="1098779"/>
            <a:chOff x="0" y="0"/>
            <a:chExt cx="780387" cy="9188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80387" cy="91881"/>
            </a:xfrm>
            <a:custGeom>
              <a:avLst/>
              <a:gdLst/>
              <a:ahLst/>
              <a:cxnLst/>
              <a:rect l="l" t="t" r="r" b="b"/>
              <a:pathLst>
                <a:path w="780387" h="91881">
                  <a:moveTo>
                    <a:pt x="45941" y="0"/>
                  </a:moveTo>
                  <a:lnTo>
                    <a:pt x="734446" y="0"/>
                  </a:lnTo>
                  <a:cubicBezTo>
                    <a:pt x="746630" y="0"/>
                    <a:pt x="758315" y="4840"/>
                    <a:pt x="766931" y="13456"/>
                  </a:cubicBezTo>
                  <a:cubicBezTo>
                    <a:pt x="775546" y="22071"/>
                    <a:pt x="780387" y="33756"/>
                    <a:pt x="780387" y="45941"/>
                  </a:cubicBezTo>
                  <a:lnTo>
                    <a:pt x="780387" y="45941"/>
                  </a:lnTo>
                  <a:cubicBezTo>
                    <a:pt x="780387" y="71313"/>
                    <a:pt x="759818" y="91881"/>
                    <a:pt x="734446" y="91881"/>
                  </a:cubicBezTo>
                  <a:lnTo>
                    <a:pt x="45941" y="91881"/>
                  </a:lnTo>
                  <a:cubicBezTo>
                    <a:pt x="20568" y="91881"/>
                    <a:pt x="0" y="71313"/>
                    <a:pt x="0" y="45941"/>
                  </a:cubicBezTo>
                  <a:lnTo>
                    <a:pt x="0" y="45941"/>
                  </a:lnTo>
                  <a:cubicBezTo>
                    <a:pt x="0" y="20568"/>
                    <a:pt x="20568" y="0"/>
                    <a:pt x="45941" y="0"/>
                  </a:cubicBezTo>
                  <a:close/>
                </a:path>
              </a:pathLst>
            </a:custGeom>
            <a:solidFill>
              <a:srgbClr val="0F375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780387" cy="1109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30"/>
                </a:lnSpc>
              </a:pPr>
            </a:p>
          </p:txBody>
        </p:sp>
      </p:grpSp>
      <p:grpSp>
        <p:nvGrpSpPr>
          <p:cNvPr id="10" name="Group 10"/>
          <p:cNvGrpSpPr/>
          <p:nvPr/>
        </p:nvGrpSpPr>
        <p:grpSpPr>
          <a:xfrm rot="0">
            <a:off x="-36000" y="7694986"/>
            <a:ext cx="8851050" cy="1098779"/>
            <a:chOff x="0" y="0"/>
            <a:chExt cx="740137" cy="918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40137" cy="91881"/>
            </a:xfrm>
            <a:custGeom>
              <a:avLst/>
              <a:gdLst/>
              <a:ahLst/>
              <a:cxnLst/>
              <a:rect l="l" t="t" r="r" b="b"/>
              <a:pathLst>
                <a:path w="740137" h="91881">
                  <a:moveTo>
                    <a:pt x="45941" y="0"/>
                  </a:moveTo>
                  <a:lnTo>
                    <a:pt x="694196" y="0"/>
                  </a:lnTo>
                  <a:cubicBezTo>
                    <a:pt x="706381" y="0"/>
                    <a:pt x="718066" y="4840"/>
                    <a:pt x="726681" y="13456"/>
                  </a:cubicBezTo>
                  <a:cubicBezTo>
                    <a:pt x="735297" y="22071"/>
                    <a:pt x="740137" y="33756"/>
                    <a:pt x="740137" y="45941"/>
                  </a:cubicBezTo>
                  <a:lnTo>
                    <a:pt x="740137" y="45941"/>
                  </a:lnTo>
                  <a:cubicBezTo>
                    <a:pt x="740137" y="71313"/>
                    <a:pt x="719569" y="91881"/>
                    <a:pt x="694196" y="91881"/>
                  </a:cubicBezTo>
                  <a:lnTo>
                    <a:pt x="45941" y="91881"/>
                  </a:lnTo>
                  <a:cubicBezTo>
                    <a:pt x="20568" y="91881"/>
                    <a:pt x="0" y="71313"/>
                    <a:pt x="0" y="45941"/>
                  </a:cubicBezTo>
                  <a:lnTo>
                    <a:pt x="0" y="45941"/>
                  </a:lnTo>
                  <a:cubicBezTo>
                    <a:pt x="0" y="20568"/>
                    <a:pt x="20568" y="0"/>
                    <a:pt x="45941" y="0"/>
                  </a:cubicBezTo>
                  <a:close/>
                </a:path>
              </a:pathLst>
            </a:custGeom>
            <a:solidFill>
              <a:srgbClr val="0F3750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740137" cy="1109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30"/>
                </a:lnSpc>
              </a:pPr>
            </a:p>
          </p:txBody>
        </p:sp>
      </p:grpSp>
      <p:grpSp>
        <p:nvGrpSpPr>
          <p:cNvPr id="13" name="Group 13"/>
          <p:cNvGrpSpPr/>
          <p:nvPr/>
        </p:nvGrpSpPr>
        <p:grpSpPr>
          <a:xfrm rot="0">
            <a:off x="0" y="22125655"/>
            <a:ext cx="8851050" cy="1098779"/>
            <a:chOff x="0" y="0"/>
            <a:chExt cx="740137" cy="9188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0137" cy="91881"/>
            </a:xfrm>
            <a:custGeom>
              <a:avLst/>
              <a:gdLst/>
              <a:ahLst/>
              <a:cxnLst/>
              <a:rect l="l" t="t" r="r" b="b"/>
              <a:pathLst>
                <a:path w="740137" h="91881">
                  <a:moveTo>
                    <a:pt x="45941" y="0"/>
                  </a:moveTo>
                  <a:lnTo>
                    <a:pt x="694196" y="0"/>
                  </a:lnTo>
                  <a:cubicBezTo>
                    <a:pt x="706381" y="0"/>
                    <a:pt x="718066" y="4840"/>
                    <a:pt x="726681" y="13456"/>
                  </a:cubicBezTo>
                  <a:cubicBezTo>
                    <a:pt x="735297" y="22071"/>
                    <a:pt x="740137" y="33756"/>
                    <a:pt x="740137" y="45941"/>
                  </a:cubicBezTo>
                  <a:lnTo>
                    <a:pt x="740137" y="45941"/>
                  </a:lnTo>
                  <a:cubicBezTo>
                    <a:pt x="740137" y="71313"/>
                    <a:pt x="719569" y="91881"/>
                    <a:pt x="694196" y="91881"/>
                  </a:cubicBezTo>
                  <a:lnTo>
                    <a:pt x="45941" y="91881"/>
                  </a:lnTo>
                  <a:cubicBezTo>
                    <a:pt x="20568" y="91881"/>
                    <a:pt x="0" y="71313"/>
                    <a:pt x="0" y="45941"/>
                  </a:cubicBezTo>
                  <a:lnTo>
                    <a:pt x="0" y="45941"/>
                  </a:lnTo>
                  <a:cubicBezTo>
                    <a:pt x="0" y="20568"/>
                    <a:pt x="20568" y="0"/>
                    <a:pt x="45941" y="0"/>
                  </a:cubicBezTo>
                  <a:close/>
                </a:path>
              </a:pathLst>
            </a:custGeom>
            <a:solidFill>
              <a:srgbClr val="0F3750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740137" cy="1109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30"/>
                </a:lnSpc>
              </a:pPr>
            </a:p>
          </p:txBody>
        </p:sp>
      </p:grpSp>
      <p:grpSp>
        <p:nvGrpSpPr>
          <p:cNvPr id="16" name="Group 16"/>
          <p:cNvGrpSpPr/>
          <p:nvPr/>
        </p:nvGrpSpPr>
        <p:grpSpPr>
          <a:xfrm rot="0">
            <a:off x="15585585" y="22067064"/>
            <a:ext cx="8851050" cy="1098779"/>
            <a:chOff x="0" y="0"/>
            <a:chExt cx="740137" cy="9188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40137" cy="91881"/>
            </a:xfrm>
            <a:custGeom>
              <a:avLst/>
              <a:gdLst/>
              <a:ahLst/>
              <a:cxnLst/>
              <a:rect l="l" t="t" r="r" b="b"/>
              <a:pathLst>
                <a:path w="740137" h="91881">
                  <a:moveTo>
                    <a:pt x="45941" y="0"/>
                  </a:moveTo>
                  <a:lnTo>
                    <a:pt x="694196" y="0"/>
                  </a:lnTo>
                  <a:cubicBezTo>
                    <a:pt x="706381" y="0"/>
                    <a:pt x="718066" y="4840"/>
                    <a:pt x="726681" y="13456"/>
                  </a:cubicBezTo>
                  <a:cubicBezTo>
                    <a:pt x="735297" y="22071"/>
                    <a:pt x="740137" y="33756"/>
                    <a:pt x="740137" y="45941"/>
                  </a:cubicBezTo>
                  <a:lnTo>
                    <a:pt x="740137" y="45941"/>
                  </a:lnTo>
                  <a:cubicBezTo>
                    <a:pt x="740137" y="71313"/>
                    <a:pt x="719569" y="91881"/>
                    <a:pt x="694196" y="91881"/>
                  </a:cubicBezTo>
                  <a:lnTo>
                    <a:pt x="45941" y="91881"/>
                  </a:lnTo>
                  <a:cubicBezTo>
                    <a:pt x="20568" y="91881"/>
                    <a:pt x="0" y="71313"/>
                    <a:pt x="0" y="45941"/>
                  </a:cubicBezTo>
                  <a:lnTo>
                    <a:pt x="0" y="45941"/>
                  </a:lnTo>
                  <a:cubicBezTo>
                    <a:pt x="0" y="20568"/>
                    <a:pt x="20568" y="0"/>
                    <a:pt x="45941" y="0"/>
                  </a:cubicBezTo>
                  <a:close/>
                </a:path>
              </a:pathLst>
            </a:custGeom>
            <a:solidFill>
              <a:srgbClr val="0F3750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740137" cy="1109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30"/>
                </a:lnSpc>
              </a:pPr>
            </a:p>
          </p:txBody>
        </p:sp>
      </p:grpSp>
      <p:sp>
        <p:nvSpPr>
          <p:cNvPr id="19" name="Freeform 19"/>
          <p:cNvSpPr/>
          <p:nvPr/>
        </p:nvSpPr>
        <p:spPr>
          <a:xfrm>
            <a:off x="0" y="5252137"/>
            <a:ext cx="32400000" cy="674987"/>
          </a:xfrm>
          <a:custGeom>
            <a:avLst/>
            <a:gdLst/>
            <a:ahLst/>
            <a:cxnLst/>
            <a:rect l="l" t="t" r="r" b="b"/>
            <a:pathLst>
              <a:path w="32400000" h="674987">
                <a:moveTo>
                  <a:pt x="0" y="0"/>
                </a:moveTo>
                <a:lnTo>
                  <a:pt x="32400000" y="0"/>
                </a:lnTo>
                <a:lnTo>
                  <a:pt x="32400000" y="674987"/>
                </a:lnTo>
                <a:lnTo>
                  <a:pt x="0" y="6749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350045" b="-2350045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0" y="6003324"/>
            <a:ext cx="32400000" cy="674987"/>
          </a:xfrm>
          <a:custGeom>
            <a:avLst/>
            <a:gdLst/>
            <a:ahLst/>
            <a:cxnLst/>
            <a:rect l="l" t="t" r="r" b="b"/>
            <a:pathLst>
              <a:path w="32400000" h="674987">
                <a:moveTo>
                  <a:pt x="0" y="0"/>
                </a:moveTo>
                <a:lnTo>
                  <a:pt x="32400000" y="0"/>
                </a:lnTo>
                <a:lnTo>
                  <a:pt x="32400000" y="674987"/>
                </a:lnTo>
                <a:lnTo>
                  <a:pt x="0" y="6749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350045" b="-2350045"/>
            </a:stretch>
          </a:blipFill>
        </p:spPr>
      </p:sp>
      <p:grpSp>
        <p:nvGrpSpPr>
          <p:cNvPr id="21" name="Group 21"/>
          <p:cNvGrpSpPr/>
          <p:nvPr/>
        </p:nvGrpSpPr>
        <p:grpSpPr>
          <a:xfrm rot="0">
            <a:off x="15594591" y="7687961"/>
            <a:ext cx="8851050" cy="1098779"/>
            <a:chOff x="0" y="0"/>
            <a:chExt cx="740137" cy="9188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40137" cy="91881"/>
            </a:xfrm>
            <a:custGeom>
              <a:avLst/>
              <a:gdLst/>
              <a:ahLst/>
              <a:cxnLst/>
              <a:rect l="l" t="t" r="r" b="b"/>
              <a:pathLst>
                <a:path w="740137" h="91881">
                  <a:moveTo>
                    <a:pt x="45941" y="0"/>
                  </a:moveTo>
                  <a:lnTo>
                    <a:pt x="694196" y="0"/>
                  </a:lnTo>
                  <a:cubicBezTo>
                    <a:pt x="706381" y="0"/>
                    <a:pt x="718066" y="4840"/>
                    <a:pt x="726681" y="13456"/>
                  </a:cubicBezTo>
                  <a:cubicBezTo>
                    <a:pt x="735297" y="22071"/>
                    <a:pt x="740137" y="33756"/>
                    <a:pt x="740137" y="45941"/>
                  </a:cubicBezTo>
                  <a:lnTo>
                    <a:pt x="740137" y="45941"/>
                  </a:lnTo>
                  <a:cubicBezTo>
                    <a:pt x="740137" y="71313"/>
                    <a:pt x="719569" y="91881"/>
                    <a:pt x="694196" y="91881"/>
                  </a:cubicBezTo>
                  <a:lnTo>
                    <a:pt x="45941" y="91881"/>
                  </a:lnTo>
                  <a:cubicBezTo>
                    <a:pt x="20568" y="91881"/>
                    <a:pt x="0" y="71313"/>
                    <a:pt x="0" y="45941"/>
                  </a:cubicBezTo>
                  <a:lnTo>
                    <a:pt x="0" y="45941"/>
                  </a:lnTo>
                  <a:cubicBezTo>
                    <a:pt x="0" y="20568"/>
                    <a:pt x="20568" y="0"/>
                    <a:pt x="45941" y="0"/>
                  </a:cubicBezTo>
                  <a:close/>
                </a:path>
              </a:pathLst>
            </a:custGeom>
            <a:solidFill>
              <a:srgbClr val="0F3750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740137" cy="1109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30"/>
                </a:lnSpc>
              </a:pPr>
            </a:p>
          </p:txBody>
        </p:sp>
      </p:grpSp>
      <p:grpSp>
        <p:nvGrpSpPr>
          <p:cNvPr id="24" name="Group 24"/>
          <p:cNvGrpSpPr/>
          <p:nvPr/>
        </p:nvGrpSpPr>
        <p:grpSpPr>
          <a:xfrm rot="0">
            <a:off x="16600170" y="39100125"/>
            <a:ext cx="15800070" cy="4021455"/>
            <a:chOff x="0" y="0"/>
            <a:chExt cx="1321216" cy="46226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321216" cy="462264"/>
            </a:xfrm>
            <a:custGeom>
              <a:avLst/>
              <a:gdLst/>
              <a:ahLst/>
              <a:cxnLst/>
              <a:rect l="l" t="t" r="r" b="b"/>
              <a:pathLst>
                <a:path w="1321216" h="462264">
                  <a:moveTo>
                    <a:pt x="77909" y="0"/>
                  </a:moveTo>
                  <a:lnTo>
                    <a:pt x="1243307" y="0"/>
                  </a:lnTo>
                  <a:cubicBezTo>
                    <a:pt x="1263970" y="0"/>
                    <a:pt x="1283786" y="8208"/>
                    <a:pt x="1298397" y="22819"/>
                  </a:cubicBezTo>
                  <a:cubicBezTo>
                    <a:pt x="1313008" y="37430"/>
                    <a:pt x="1321216" y="57246"/>
                    <a:pt x="1321216" y="77909"/>
                  </a:cubicBezTo>
                  <a:lnTo>
                    <a:pt x="1321216" y="384355"/>
                  </a:lnTo>
                  <a:cubicBezTo>
                    <a:pt x="1321216" y="405018"/>
                    <a:pt x="1313008" y="424834"/>
                    <a:pt x="1298397" y="439445"/>
                  </a:cubicBezTo>
                  <a:cubicBezTo>
                    <a:pt x="1283786" y="454056"/>
                    <a:pt x="1263970" y="462264"/>
                    <a:pt x="1243307" y="462264"/>
                  </a:cubicBezTo>
                  <a:lnTo>
                    <a:pt x="77909" y="462264"/>
                  </a:lnTo>
                  <a:cubicBezTo>
                    <a:pt x="57246" y="462264"/>
                    <a:pt x="37430" y="454056"/>
                    <a:pt x="22819" y="439445"/>
                  </a:cubicBezTo>
                  <a:cubicBezTo>
                    <a:pt x="8208" y="424834"/>
                    <a:pt x="0" y="405018"/>
                    <a:pt x="0" y="384355"/>
                  </a:cubicBezTo>
                  <a:lnTo>
                    <a:pt x="0" y="77909"/>
                  </a:lnTo>
                  <a:cubicBezTo>
                    <a:pt x="0" y="57246"/>
                    <a:pt x="8208" y="37430"/>
                    <a:pt x="22819" y="22819"/>
                  </a:cubicBezTo>
                  <a:cubicBezTo>
                    <a:pt x="37430" y="8208"/>
                    <a:pt x="57246" y="0"/>
                    <a:pt x="77909" y="0"/>
                  </a:cubicBezTo>
                  <a:close/>
                </a:path>
              </a:pathLst>
            </a:custGeom>
            <a:solidFill>
              <a:srgbClr val="0F3750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19050"/>
              <a:ext cx="1321216" cy="4813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30"/>
                </a:lnSpc>
              </a:pPr>
            </a:p>
          </p:txBody>
        </p:sp>
      </p:grpSp>
      <p:grpSp>
        <p:nvGrpSpPr>
          <p:cNvPr id="27" name="Group 27"/>
          <p:cNvGrpSpPr/>
          <p:nvPr/>
        </p:nvGrpSpPr>
        <p:grpSpPr>
          <a:xfrm rot="0">
            <a:off x="0" y="226329"/>
            <a:ext cx="4666189" cy="4666189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5"/>
                </a:lnSpc>
              </a:pPr>
              <a:r>
                <a:rPr lang="en-US" sz="3030" b="1" spc="151">
                  <a:solidFill>
                    <a:srgbClr val="0F3750"/>
                  </a:solidFill>
                  <a:latin typeface="League Spartan" panose="00000800000000000000"/>
                  <a:ea typeface="League Spartan" panose="00000800000000000000"/>
                  <a:cs typeface="League Spartan" panose="00000800000000000000"/>
                  <a:sym typeface="League Spartan" panose="00000800000000000000"/>
                </a:rPr>
                <a:t>LOGO DO LABORATÓRIO</a:t>
              </a:r>
              <a:endParaRPr lang="en-US" sz="3030" b="1" spc="151">
                <a:solidFill>
                  <a:srgbClr val="0F3750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 rot="0">
            <a:off x="363878" y="32328710"/>
            <a:ext cx="15230714" cy="1909401"/>
            <a:chOff x="0" y="0"/>
            <a:chExt cx="20307618" cy="2545868"/>
          </a:xfrm>
        </p:grpSpPr>
        <p:sp>
          <p:nvSpPr>
            <p:cNvPr id="31" name="TextBox 31"/>
            <p:cNvSpPr txBox="1"/>
            <p:nvPr/>
          </p:nvSpPr>
          <p:spPr>
            <a:xfrm>
              <a:off x="0" y="-19050"/>
              <a:ext cx="20307618" cy="1112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6730"/>
                </a:lnSpc>
              </a:pPr>
              <a:r>
                <a:rPr lang="en-US" sz="5430" b="1" spc="271">
                  <a:solidFill>
                    <a:srgbClr val="FFFFFF"/>
                  </a:solidFill>
                  <a:latin typeface="Open Sans Bold" panose="020B0806030504020204"/>
                  <a:ea typeface="Open Sans Bold" panose="020B0806030504020204"/>
                  <a:cs typeface="Open Sans Bold" panose="020B0806030504020204"/>
                  <a:sym typeface="Open Sans Bold" panose="020B0806030504020204"/>
                </a:rPr>
                <a:t>MATERIAL E MÉTODOS</a:t>
              </a:r>
              <a:endParaRPr lang="en-US" sz="5430" b="1" spc="271">
                <a:solidFill>
                  <a:srgbClr val="FFFFFF"/>
                </a:solidFill>
                <a:latin typeface="Open Sans Bold" panose="020B0806030504020204"/>
                <a:ea typeface="Open Sans Bold" panose="020B0806030504020204"/>
                <a:cs typeface="Open Sans Bold" panose="020B0806030504020204"/>
                <a:sym typeface="Open Sans Bold" panose="020B0806030504020204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1560095"/>
              <a:ext cx="20307618" cy="7713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680"/>
                </a:lnSpc>
              </a:pPr>
              <a:r>
                <a:rPr lang="en-US" sz="3775">
                  <a:solidFill>
                    <a:srgbClr val="383838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rPr>
                <a:t>INSIRA O TEXTO AQUI</a:t>
              </a:r>
              <a:endParaRPr lang="en-US" sz="3775">
                <a:solidFill>
                  <a:srgbClr val="383838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endParaRP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0" y="268969"/>
            <a:ext cx="32400000" cy="784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0"/>
              </a:lnSpc>
            </a:pPr>
            <a:r>
              <a:rPr lang="en-US" sz="5040" spc="554">
                <a:solidFill>
                  <a:srgbClr val="FFFFFF"/>
                </a:solidFill>
                <a:latin typeface="Montserrat Light" panose="00000400000000000000"/>
                <a:ea typeface="Montserrat Light" panose="00000400000000000000"/>
                <a:cs typeface="Montserrat Light" panose="00000400000000000000"/>
                <a:sym typeface="Montserrat Light" panose="00000400000000000000"/>
              </a:rPr>
              <a:t>II Encontro Nordestino de Microbiologia e Saúde Única</a:t>
            </a:r>
            <a:endParaRPr lang="en-US" sz="5040" spc="554">
              <a:solidFill>
                <a:srgbClr val="FFFFFF"/>
              </a:solidFill>
              <a:latin typeface="Montserrat Light" panose="00000400000000000000"/>
              <a:ea typeface="Montserrat Light" panose="00000400000000000000"/>
              <a:cs typeface="Montserrat Light" panose="00000400000000000000"/>
              <a:sym typeface="Montserrat Light" panose="00000400000000000000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4235655" y="2035419"/>
            <a:ext cx="24225870" cy="950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5"/>
              </a:lnSpc>
            </a:pPr>
            <a:r>
              <a:rPr lang="en-US" sz="6100" b="1" spc="67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Título do trabalho</a:t>
            </a:r>
            <a:endParaRPr lang="en-US" sz="6100" b="1" spc="671">
              <a:solidFill>
                <a:srgbClr val="FFFFFF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3240000" y="3857783"/>
            <a:ext cx="25920000" cy="470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3050" spc="579">
                <a:solidFill>
                  <a:srgbClr val="FFFFFF"/>
                </a:solidFill>
                <a:latin typeface="Montserrat Light" panose="00000400000000000000"/>
                <a:ea typeface="Montserrat Light" panose="00000400000000000000"/>
                <a:cs typeface="Montserrat Light" panose="00000400000000000000"/>
                <a:sym typeface="Montserrat Light" panose="00000400000000000000"/>
              </a:rPr>
              <a:t>Nomes dos autores</a:t>
            </a:r>
            <a:endParaRPr lang="en-US" sz="3050" spc="579">
              <a:solidFill>
                <a:srgbClr val="FFFFFF"/>
              </a:solidFill>
              <a:latin typeface="Montserrat Light" panose="00000400000000000000"/>
              <a:ea typeface="Montserrat Light" panose="00000400000000000000"/>
              <a:cs typeface="Montserrat Light" panose="00000400000000000000"/>
              <a:sym typeface="Montserrat Light" panose="00000400000000000000"/>
            </a:endParaRPr>
          </a:p>
        </p:txBody>
      </p:sp>
      <p:grpSp>
        <p:nvGrpSpPr>
          <p:cNvPr id="36" name="Group 36"/>
          <p:cNvGrpSpPr/>
          <p:nvPr/>
        </p:nvGrpSpPr>
        <p:grpSpPr>
          <a:xfrm rot="0">
            <a:off x="363878" y="7851327"/>
            <a:ext cx="15230714" cy="1909401"/>
            <a:chOff x="0" y="0"/>
            <a:chExt cx="20307618" cy="2545868"/>
          </a:xfrm>
        </p:grpSpPr>
        <p:sp>
          <p:nvSpPr>
            <p:cNvPr id="37" name="TextBox 37"/>
            <p:cNvSpPr txBox="1"/>
            <p:nvPr/>
          </p:nvSpPr>
          <p:spPr>
            <a:xfrm>
              <a:off x="0" y="-19050"/>
              <a:ext cx="20307618" cy="1112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6730"/>
                </a:lnSpc>
              </a:pPr>
              <a:r>
                <a:rPr lang="en-US" sz="5430" b="1" spc="271">
                  <a:solidFill>
                    <a:srgbClr val="FFFFFF"/>
                  </a:solidFill>
                  <a:latin typeface="Open Sans Bold" panose="020B0806030504020204"/>
                  <a:ea typeface="Open Sans Bold" panose="020B0806030504020204"/>
                  <a:cs typeface="Open Sans Bold" panose="020B0806030504020204"/>
                  <a:sym typeface="Open Sans Bold" panose="020B0806030504020204"/>
                </a:rPr>
                <a:t>INTRODUÇÃO</a:t>
              </a:r>
              <a:endParaRPr lang="en-US" sz="5430" b="1" spc="271">
                <a:solidFill>
                  <a:srgbClr val="FFFFFF"/>
                </a:solidFill>
                <a:latin typeface="Open Sans Bold" panose="020B0806030504020204"/>
                <a:ea typeface="Open Sans Bold" panose="020B0806030504020204"/>
                <a:cs typeface="Open Sans Bold" panose="020B0806030504020204"/>
                <a:sym typeface="Open Sans Bold" panose="020B0806030504020204"/>
              </a:endParaRP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1560095"/>
              <a:ext cx="20307618" cy="7713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680"/>
                </a:lnSpc>
              </a:pPr>
              <a:r>
                <a:rPr lang="en-US" sz="3775">
                  <a:solidFill>
                    <a:srgbClr val="383838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rPr>
                <a:t>INSIRA O TEXTO AQUI</a:t>
              </a:r>
              <a:endParaRPr lang="en-US" sz="3775">
                <a:solidFill>
                  <a:srgbClr val="383838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endParaRP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2631482" y="4486872"/>
            <a:ext cx="27119023" cy="405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5"/>
              </a:lnSpc>
            </a:pPr>
            <a:r>
              <a:rPr lang="en-US" sz="2650" spc="503">
                <a:solidFill>
                  <a:srgbClr val="FFFFFF"/>
                </a:solidFill>
                <a:latin typeface="Montserrat Light" panose="00000400000000000000"/>
                <a:ea typeface="Montserrat Light" panose="00000400000000000000"/>
                <a:cs typeface="Montserrat Light" panose="00000400000000000000"/>
                <a:sym typeface="Montserrat Light" panose="00000400000000000000"/>
              </a:rPr>
              <a:t>Filiações. Ex.: Laboratório de Estudos em Saúde Única</a:t>
            </a:r>
            <a:endParaRPr lang="en-US" sz="2650" spc="503">
              <a:solidFill>
                <a:srgbClr val="FFFFFF"/>
              </a:solidFill>
              <a:latin typeface="Montserrat Light" panose="00000400000000000000"/>
              <a:ea typeface="Montserrat Light" panose="00000400000000000000"/>
              <a:cs typeface="Montserrat Light" panose="00000400000000000000"/>
              <a:sym typeface="Montserrat Light" panose="00000400000000000000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9779234" y="4471740"/>
            <a:ext cx="169783" cy="397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5"/>
              </a:lnSpc>
            </a:pPr>
            <a:r>
              <a:rPr lang="en-US" sz="2340">
                <a:solidFill>
                  <a:srgbClr val="FFFFF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1</a:t>
            </a:r>
            <a:endParaRPr lang="en-US" sz="2340">
              <a:solidFill>
                <a:srgbClr val="FFFFFF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grpSp>
        <p:nvGrpSpPr>
          <p:cNvPr id="41" name="Group 41"/>
          <p:cNvGrpSpPr/>
          <p:nvPr/>
        </p:nvGrpSpPr>
        <p:grpSpPr>
          <a:xfrm rot="0">
            <a:off x="363878" y="22161734"/>
            <a:ext cx="15230714" cy="1909401"/>
            <a:chOff x="0" y="0"/>
            <a:chExt cx="20307618" cy="2545868"/>
          </a:xfrm>
        </p:grpSpPr>
        <p:sp>
          <p:nvSpPr>
            <p:cNvPr id="42" name="TextBox 42"/>
            <p:cNvSpPr txBox="1"/>
            <p:nvPr/>
          </p:nvSpPr>
          <p:spPr>
            <a:xfrm>
              <a:off x="0" y="-19050"/>
              <a:ext cx="20307618" cy="1112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6730"/>
                </a:lnSpc>
              </a:pPr>
              <a:r>
                <a:rPr lang="en-US" sz="5430" b="1" spc="271">
                  <a:solidFill>
                    <a:srgbClr val="FFFFFF"/>
                  </a:solidFill>
                  <a:latin typeface="Open Sans Bold" panose="020B0806030504020204"/>
                  <a:ea typeface="Open Sans Bold" panose="020B0806030504020204"/>
                  <a:cs typeface="Open Sans Bold" panose="020B0806030504020204"/>
                  <a:sym typeface="Open Sans Bold" panose="020B0806030504020204"/>
                </a:rPr>
                <a:t>OBJETIVOS</a:t>
              </a:r>
              <a:endParaRPr lang="en-US" sz="5430" b="1" spc="271">
                <a:solidFill>
                  <a:srgbClr val="FFFFFF"/>
                </a:solidFill>
                <a:latin typeface="Open Sans Bold" panose="020B0806030504020204"/>
                <a:ea typeface="Open Sans Bold" panose="020B0806030504020204"/>
                <a:cs typeface="Open Sans Bold" panose="020B0806030504020204"/>
                <a:sym typeface="Open Sans Bold" panose="020B0806030504020204"/>
              </a:endParaRP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1560095"/>
              <a:ext cx="20307618" cy="7713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680"/>
                </a:lnSpc>
              </a:pPr>
              <a:r>
                <a:rPr lang="en-US" sz="3775">
                  <a:solidFill>
                    <a:srgbClr val="383838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rPr>
                <a:t>INSIRA O TEXTO AQUI</a:t>
              </a:r>
              <a:endParaRPr lang="en-US" sz="3775">
                <a:solidFill>
                  <a:srgbClr val="383838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44" name="Group 44"/>
          <p:cNvGrpSpPr/>
          <p:nvPr/>
        </p:nvGrpSpPr>
        <p:grpSpPr>
          <a:xfrm rot="0">
            <a:off x="15994612" y="22161734"/>
            <a:ext cx="15230714" cy="1909401"/>
            <a:chOff x="0" y="0"/>
            <a:chExt cx="20307618" cy="2545868"/>
          </a:xfrm>
        </p:grpSpPr>
        <p:sp>
          <p:nvSpPr>
            <p:cNvPr id="45" name="TextBox 45"/>
            <p:cNvSpPr txBox="1"/>
            <p:nvPr/>
          </p:nvSpPr>
          <p:spPr>
            <a:xfrm>
              <a:off x="0" y="-19050"/>
              <a:ext cx="20307618" cy="1112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730"/>
                </a:lnSpc>
              </a:pPr>
              <a:r>
                <a:rPr lang="en-US" sz="5430" b="1" spc="271">
                  <a:solidFill>
                    <a:srgbClr val="FFFFFF"/>
                  </a:solidFill>
                  <a:latin typeface="Open Sans Bold" panose="020B0806030504020204"/>
                  <a:ea typeface="Open Sans Bold" panose="020B0806030504020204"/>
                  <a:cs typeface="Open Sans Bold" panose="020B0806030504020204"/>
                  <a:sym typeface="Open Sans Bold" panose="020B0806030504020204"/>
                </a:rPr>
                <a:t>CONCLUSÃO</a:t>
              </a:r>
              <a:endParaRPr lang="en-US" sz="5430" b="1" spc="271">
                <a:solidFill>
                  <a:srgbClr val="FFFFFF"/>
                </a:solidFill>
                <a:latin typeface="Open Sans Bold" panose="020B0806030504020204"/>
                <a:ea typeface="Open Sans Bold" panose="020B0806030504020204"/>
                <a:cs typeface="Open Sans Bold" panose="020B0806030504020204"/>
                <a:sym typeface="Open Sans Bold" panose="020B0806030504020204"/>
              </a:endParaRP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1560095"/>
              <a:ext cx="20307618" cy="7713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680"/>
                </a:lnSpc>
              </a:pPr>
              <a:r>
                <a:rPr lang="en-US" sz="3775">
                  <a:solidFill>
                    <a:srgbClr val="383838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rPr>
                <a:t>INSIRA O TEXTO AQUI</a:t>
              </a:r>
              <a:endParaRPr lang="en-US" sz="3775">
                <a:solidFill>
                  <a:srgbClr val="383838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endParaRPr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17380451" y="39530876"/>
            <a:ext cx="14378283" cy="839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30"/>
              </a:lnSpc>
            </a:pPr>
            <a:r>
              <a:rPr lang="en-US" sz="5430" b="1" spc="271">
                <a:solidFill>
                  <a:srgbClr val="FFFFFF"/>
                </a:solidFill>
                <a:latin typeface="Open Sans Bold" panose="020B0806030504020204"/>
                <a:ea typeface="Open Sans Bold" panose="020B0806030504020204"/>
                <a:cs typeface="Open Sans Bold" panose="020B0806030504020204"/>
                <a:sym typeface="Open Sans Bold" panose="020B0806030504020204"/>
              </a:rPr>
              <a:t>APOIO</a:t>
            </a:r>
            <a:endParaRPr lang="en-US" sz="5430" b="1" spc="271">
              <a:solidFill>
                <a:srgbClr val="FFFFFF"/>
              </a:solidFill>
              <a:latin typeface="Open Sans Bold" panose="020B0806030504020204"/>
              <a:ea typeface="Open Sans Bold" panose="020B0806030504020204"/>
              <a:cs typeface="Open Sans Bold" panose="020B0806030504020204"/>
              <a:sym typeface="Open Sans Bold" panose="020B0806030504020204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18688641" y="3699880"/>
            <a:ext cx="169783" cy="397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5"/>
              </a:lnSpc>
            </a:pPr>
            <a:r>
              <a:rPr lang="en-US" sz="2340">
                <a:solidFill>
                  <a:srgbClr val="FFFFF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rPr>
              <a:t>1</a:t>
            </a:r>
            <a:endParaRPr lang="en-US" sz="2340">
              <a:solidFill>
                <a:srgbClr val="FFFFFF"/>
              </a:solidFill>
              <a:latin typeface="Open Sans" panose="020B0606030504020204"/>
              <a:ea typeface="Open Sans" panose="020B0606030504020204"/>
              <a:cs typeface="Open Sans" panose="020B0606030504020204"/>
              <a:sym typeface="Open Sans" panose="020B0606030504020204"/>
            </a:endParaRPr>
          </a:p>
        </p:txBody>
      </p:sp>
      <p:grpSp>
        <p:nvGrpSpPr>
          <p:cNvPr id="49" name="Group 49"/>
          <p:cNvGrpSpPr/>
          <p:nvPr/>
        </p:nvGrpSpPr>
        <p:grpSpPr>
          <a:xfrm rot="0">
            <a:off x="15994612" y="7792736"/>
            <a:ext cx="15230714" cy="1909401"/>
            <a:chOff x="0" y="0"/>
            <a:chExt cx="20307618" cy="2545868"/>
          </a:xfrm>
        </p:grpSpPr>
        <p:sp>
          <p:nvSpPr>
            <p:cNvPr id="50" name="TextBox 50"/>
            <p:cNvSpPr txBox="1"/>
            <p:nvPr/>
          </p:nvSpPr>
          <p:spPr>
            <a:xfrm>
              <a:off x="0" y="-19050"/>
              <a:ext cx="20307618" cy="1112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730"/>
                </a:lnSpc>
              </a:pPr>
              <a:r>
                <a:rPr lang="en-US" sz="5430" b="1" spc="271">
                  <a:solidFill>
                    <a:srgbClr val="FFFFFF"/>
                  </a:solidFill>
                  <a:latin typeface="Open Sans Bold" panose="020B0806030504020204"/>
                  <a:ea typeface="Open Sans Bold" panose="020B0806030504020204"/>
                  <a:cs typeface="Open Sans Bold" panose="020B0806030504020204"/>
                  <a:sym typeface="Open Sans Bold" panose="020B0806030504020204"/>
                </a:rPr>
                <a:t>RESULTADOS</a:t>
              </a:r>
              <a:endParaRPr lang="en-US" sz="5430" b="1" spc="271">
                <a:solidFill>
                  <a:srgbClr val="FFFFFF"/>
                </a:solidFill>
                <a:latin typeface="Open Sans Bold" panose="020B0806030504020204"/>
                <a:ea typeface="Open Sans Bold" panose="020B0806030504020204"/>
                <a:cs typeface="Open Sans Bold" panose="020B0806030504020204"/>
                <a:sym typeface="Open Sans Bold" panose="020B0806030504020204"/>
              </a:endParaRP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1560095"/>
              <a:ext cx="20307618" cy="7713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680"/>
                </a:lnSpc>
              </a:pPr>
              <a:r>
                <a:rPr lang="en-US" sz="3775">
                  <a:solidFill>
                    <a:srgbClr val="383838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rPr>
                <a:t>INSIRA O TEXTO AQUI</a:t>
              </a:r>
              <a:endParaRPr lang="en-US" sz="3775">
                <a:solidFill>
                  <a:srgbClr val="383838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</Words>
  <Application>WPS Presentation</Application>
  <PresentationFormat>On-screen Show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SimSun</vt:lpstr>
      <vt:lpstr>Wingdings</vt:lpstr>
      <vt:lpstr>League Spartan</vt:lpstr>
      <vt:lpstr>Open Sans Bold</vt:lpstr>
      <vt:lpstr>Open Sans</vt:lpstr>
      <vt:lpstr>Montserrat Light</vt:lpstr>
      <vt:lpstr>DM Sans Bold</vt:lpstr>
      <vt:lpstr>Calibri</vt:lpstr>
      <vt:lpstr>Microsoft YaHei</vt:lpstr>
      <vt:lpstr>Arial Unicode MS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 II Encontro Nordestino de Microbiologia e Saúde Única</dc:title>
  <dc:creator/>
  <cp:lastModifiedBy>agjm_</cp:lastModifiedBy>
  <cp:revision>2</cp:revision>
  <dcterms:created xsi:type="dcterms:W3CDTF">2006-08-16T00:00:00Z</dcterms:created>
  <dcterms:modified xsi:type="dcterms:W3CDTF">2026-08-24T18:31:36Z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4E4F3D0AC3164153BA253DC9DB5B565D_12</vt:lpwstr>
  </property>
  <property fmtid="{D5CDD505-2E9C-101B-9397-08002B2CF9AE}" pid="3" name="KSOProductBuildVer">
    <vt:lpwstr>1046-12.1.0.28032</vt:lpwstr>
  </property>
</Properties>
</file>