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Formula Bold" charset="1" panose="00000300000000000000"/>
      <p:regular r:id="rId9"/>
    </p:embeddedFont>
    <p:embeddedFont>
      <p:font typeface="Garet Bold" charset="1" panose="00000000000000000000"/>
      <p:regular r:id="rId10"/>
    </p:embeddedFont>
    <p:embeddedFont>
      <p:font typeface="Open Sans Bold" charset="1" panose="020B0806030504020204"/>
      <p:regular r:id="rId11"/>
    </p:embeddedFont>
    <p:embeddedFont>
      <p:font typeface="Garet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200200" y="3536573"/>
            <a:ext cx="11724015" cy="8169336"/>
            <a:chOff x="0" y="0"/>
            <a:chExt cx="15632020" cy="10892449"/>
          </a:xfrm>
        </p:grpSpPr>
        <p:grpSp>
          <p:nvGrpSpPr>
            <p:cNvPr name="Group 3" id="3"/>
            <p:cNvGrpSpPr/>
            <p:nvPr/>
          </p:nvGrpSpPr>
          <p:grpSpPr>
            <a:xfrm rot="2700000">
              <a:off x="5866347" y="-1411776"/>
              <a:ext cx="1688249" cy="13716000"/>
              <a:chOff x="0" y="0"/>
              <a:chExt cx="347386" cy="2822302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347386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347386">
                    <a:moveTo>
                      <a:pt x="0" y="0"/>
                    </a:moveTo>
                    <a:lnTo>
                      <a:pt x="347386" y="0"/>
                    </a:lnTo>
                    <a:lnTo>
                      <a:pt x="347386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204E76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347386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2700000">
              <a:off x="8058357" y="-1411776"/>
              <a:ext cx="1688249" cy="13716000"/>
              <a:chOff x="0" y="0"/>
              <a:chExt cx="347386" cy="2822302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47386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347386">
                    <a:moveTo>
                      <a:pt x="0" y="0"/>
                    </a:moveTo>
                    <a:lnTo>
                      <a:pt x="347386" y="0"/>
                    </a:lnTo>
                    <a:lnTo>
                      <a:pt x="347386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4EA53C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347386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2700000">
              <a:off x="10197696" y="-1411776"/>
              <a:ext cx="685353" cy="13716000"/>
              <a:chOff x="0" y="0"/>
              <a:chExt cx="141023" cy="2822302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41023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141023">
                    <a:moveTo>
                      <a:pt x="0" y="0"/>
                    </a:moveTo>
                    <a:lnTo>
                      <a:pt x="141023" y="0"/>
                    </a:lnTo>
                    <a:lnTo>
                      <a:pt x="141023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E64F2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41023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2700000">
              <a:off x="4753290" y="-1411776"/>
              <a:ext cx="655856" cy="13716000"/>
              <a:chOff x="0" y="0"/>
              <a:chExt cx="134954" cy="2822302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34954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134954">
                    <a:moveTo>
                      <a:pt x="0" y="0"/>
                    </a:moveTo>
                    <a:lnTo>
                      <a:pt x="134954" y="0"/>
                    </a:lnTo>
                    <a:lnTo>
                      <a:pt x="134954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F2A049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34954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5" id="15"/>
            <p:cNvGrpSpPr/>
            <p:nvPr/>
          </p:nvGrpSpPr>
          <p:grpSpPr>
            <a:xfrm rot="0">
              <a:off x="4743435" y="4294959"/>
              <a:ext cx="4159045" cy="4159045"/>
              <a:chOff x="0" y="0"/>
              <a:chExt cx="812800" cy="812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5044402" y="4489918"/>
              <a:ext cx="3557113" cy="3769127"/>
            </a:xfrm>
            <a:custGeom>
              <a:avLst/>
              <a:gdLst/>
              <a:ahLst/>
              <a:cxnLst/>
              <a:rect r="r" b="b" t="t" l="l"/>
              <a:pathLst>
                <a:path h="3769127" w="3557113">
                  <a:moveTo>
                    <a:pt x="0" y="0"/>
                  </a:moveTo>
                  <a:lnTo>
                    <a:pt x="3557113" y="0"/>
                  </a:lnTo>
                  <a:lnTo>
                    <a:pt x="3557113" y="3769127"/>
                  </a:lnTo>
                  <a:lnTo>
                    <a:pt x="0" y="3769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6433855" y="2540018"/>
            <a:ext cx="5420291" cy="1270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2"/>
              </a:lnSpc>
            </a:pPr>
            <a:r>
              <a:rPr lang="en-US" b="true" sz="9512" spc="-190">
                <a:solidFill>
                  <a:srgbClr val="204E76"/>
                </a:solidFill>
                <a:latin typeface="Formula Bold"/>
                <a:ea typeface="Formula Bold"/>
                <a:cs typeface="Formula Bold"/>
                <a:sym typeface="Formula Bold"/>
              </a:rPr>
              <a:t>TÍTULO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28700" y="6482663"/>
            <a:ext cx="4990778" cy="607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b="true" sz="2378" spc="-47">
                <a:solidFill>
                  <a:srgbClr val="E64F2F"/>
                </a:solidFill>
                <a:latin typeface="Garet Bold"/>
                <a:ea typeface="Garet Bold"/>
                <a:cs typeface="Garet Bold"/>
                <a:sym typeface="Garet Bold"/>
              </a:rPr>
              <a:t>AUTOR</a:t>
            </a:r>
          </a:p>
          <a:p>
            <a:pPr algn="l">
              <a:lnSpc>
                <a:spcPts val="2378"/>
              </a:lnSpc>
            </a:pPr>
            <a:r>
              <a:rPr lang="en-US" b="true" sz="2378" spc="-47">
                <a:solidFill>
                  <a:srgbClr val="E64F2F"/>
                </a:solidFill>
                <a:latin typeface="Garet Bold"/>
                <a:ea typeface="Garet Bold"/>
                <a:cs typeface="Garet Bold"/>
                <a:sym typeface="Garet Bold"/>
              </a:rPr>
              <a:t>FILIAÇÃO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48337" y="333629"/>
            <a:ext cx="9991326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true" sz="2400" spc="-48">
                <a:solidFill>
                  <a:srgbClr val="204E76"/>
                </a:solidFill>
                <a:latin typeface="Garet Bold"/>
                <a:ea typeface="Garet Bold"/>
                <a:cs typeface="Garet Bold"/>
                <a:sym typeface="Garet Bold"/>
              </a:rPr>
              <a:t>II ENCONTRO NORDESTINO DE MICROBIOLOGIA E SAÚDE ÚNICA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232178"/>
            <a:chOff x="0" y="0"/>
            <a:chExt cx="24384000" cy="1642905"/>
          </a:xfrm>
        </p:grpSpPr>
        <p:grpSp>
          <p:nvGrpSpPr>
            <p:cNvPr name="Group 3" id="3"/>
            <p:cNvGrpSpPr/>
            <p:nvPr/>
          </p:nvGrpSpPr>
          <p:grpSpPr>
            <a:xfrm rot="-5400000">
              <a:off x="11695978" y="-11695978"/>
              <a:ext cx="992043" cy="24384000"/>
              <a:chOff x="0" y="0"/>
              <a:chExt cx="204130" cy="501742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04130" cy="5017426"/>
              </a:xfrm>
              <a:custGeom>
                <a:avLst/>
                <a:gdLst/>
                <a:ahLst/>
                <a:cxnLst/>
                <a:rect r="r" b="b" t="t" l="l"/>
                <a:pathLst>
                  <a:path h="5017426" w="204130">
                    <a:moveTo>
                      <a:pt x="0" y="0"/>
                    </a:moveTo>
                    <a:lnTo>
                      <a:pt x="204130" y="0"/>
                    </a:lnTo>
                    <a:lnTo>
                      <a:pt x="204130" y="5017426"/>
                    </a:lnTo>
                    <a:lnTo>
                      <a:pt x="0" y="5017426"/>
                    </a:lnTo>
                    <a:close/>
                  </a:path>
                </a:pathLst>
              </a:custGeom>
              <a:solidFill>
                <a:srgbClr val="204E76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204130" cy="50555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-5400000">
              <a:off x="12026110" y="-11046766"/>
              <a:ext cx="331781" cy="24384000"/>
              <a:chOff x="0" y="0"/>
              <a:chExt cx="68270" cy="501742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8270" cy="5017426"/>
              </a:xfrm>
              <a:custGeom>
                <a:avLst/>
                <a:gdLst/>
                <a:ahLst/>
                <a:cxnLst/>
                <a:rect r="r" b="b" t="t" l="l"/>
                <a:pathLst>
                  <a:path h="5017426" w="68270">
                    <a:moveTo>
                      <a:pt x="0" y="0"/>
                    </a:moveTo>
                    <a:lnTo>
                      <a:pt x="68270" y="0"/>
                    </a:lnTo>
                    <a:lnTo>
                      <a:pt x="68270" y="5017426"/>
                    </a:lnTo>
                    <a:lnTo>
                      <a:pt x="0" y="5017426"/>
                    </a:lnTo>
                    <a:close/>
                  </a:path>
                </a:pathLst>
              </a:custGeom>
              <a:solidFill>
                <a:srgbClr val="E64F2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68270" cy="50555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-5400000">
              <a:off x="12026110" y="-10714986"/>
              <a:ext cx="331781" cy="24384000"/>
              <a:chOff x="0" y="0"/>
              <a:chExt cx="68270" cy="501742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68270" cy="5017426"/>
              </a:xfrm>
              <a:custGeom>
                <a:avLst/>
                <a:gdLst/>
                <a:ahLst/>
                <a:cxnLst/>
                <a:rect r="r" b="b" t="t" l="l"/>
                <a:pathLst>
                  <a:path h="5017426" w="68270">
                    <a:moveTo>
                      <a:pt x="0" y="0"/>
                    </a:moveTo>
                    <a:lnTo>
                      <a:pt x="68270" y="0"/>
                    </a:lnTo>
                    <a:lnTo>
                      <a:pt x="68270" y="5017426"/>
                    </a:lnTo>
                    <a:lnTo>
                      <a:pt x="0" y="5017426"/>
                    </a:lnTo>
                    <a:close/>
                  </a:path>
                </a:pathLst>
              </a:custGeom>
              <a:solidFill>
                <a:srgbClr val="4EA53C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68270" cy="505552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248675" y="134067"/>
              <a:ext cx="17557002" cy="784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312"/>
                </a:lnSpc>
              </a:pPr>
              <a:r>
                <a:rPr lang="en-US" sz="4312" spc="-86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Introdução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3033790"/>
            <a:ext cx="9302514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CAIXA DE 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04E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99382" y="3721845"/>
            <a:ext cx="12489236" cy="210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82"/>
              </a:lnSpc>
            </a:pPr>
            <a:r>
              <a:rPr lang="en-US" b="true" sz="15882" spc="-31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Obrigado (a)!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148337" y="200893"/>
            <a:ext cx="9991326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true" sz="2400" spc="-48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II ENCONTRO NORDESTINO DE MICROBIOLOGIA E SAÚDE ÚNICA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200200" y="3536573"/>
            <a:ext cx="11724015" cy="10028952"/>
            <a:chOff x="0" y="0"/>
            <a:chExt cx="15632020" cy="13371936"/>
          </a:xfrm>
        </p:grpSpPr>
        <p:grpSp>
          <p:nvGrpSpPr>
            <p:cNvPr name="Group 5" id="5"/>
            <p:cNvGrpSpPr/>
            <p:nvPr/>
          </p:nvGrpSpPr>
          <p:grpSpPr>
            <a:xfrm rot="2700000">
              <a:off x="5866347" y="-1411776"/>
              <a:ext cx="1688249" cy="13716000"/>
              <a:chOff x="0" y="0"/>
              <a:chExt cx="347386" cy="282230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47386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347386">
                    <a:moveTo>
                      <a:pt x="0" y="0"/>
                    </a:moveTo>
                    <a:lnTo>
                      <a:pt x="347386" y="0"/>
                    </a:lnTo>
                    <a:lnTo>
                      <a:pt x="347386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204E76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347386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2700000">
              <a:off x="8058357" y="-1411776"/>
              <a:ext cx="1688249" cy="13716000"/>
              <a:chOff x="0" y="0"/>
              <a:chExt cx="347386" cy="2822302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347386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347386">
                    <a:moveTo>
                      <a:pt x="0" y="0"/>
                    </a:moveTo>
                    <a:lnTo>
                      <a:pt x="347386" y="0"/>
                    </a:lnTo>
                    <a:lnTo>
                      <a:pt x="347386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4EA53C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347386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2700000">
              <a:off x="10197696" y="-1411776"/>
              <a:ext cx="685353" cy="13716000"/>
              <a:chOff x="0" y="0"/>
              <a:chExt cx="141023" cy="282230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41023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141023">
                    <a:moveTo>
                      <a:pt x="0" y="0"/>
                    </a:moveTo>
                    <a:lnTo>
                      <a:pt x="141023" y="0"/>
                    </a:lnTo>
                    <a:lnTo>
                      <a:pt x="141023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E64F2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141023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2700000">
              <a:off x="4753290" y="-1411776"/>
              <a:ext cx="655856" cy="13716000"/>
              <a:chOff x="0" y="0"/>
              <a:chExt cx="134954" cy="2822302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34954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134954">
                    <a:moveTo>
                      <a:pt x="0" y="0"/>
                    </a:moveTo>
                    <a:lnTo>
                      <a:pt x="134954" y="0"/>
                    </a:lnTo>
                    <a:lnTo>
                      <a:pt x="134954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F2A049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34954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2700000">
              <a:off x="8958681" y="1067712"/>
              <a:ext cx="1688249" cy="13716000"/>
              <a:chOff x="0" y="0"/>
              <a:chExt cx="347386" cy="2822302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347386" cy="2822302"/>
              </a:xfrm>
              <a:custGeom>
                <a:avLst/>
                <a:gdLst/>
                <a:ahLst/>
                <a:cxnLst/>
                <a:rect r="r" b="b" t="t" l="l"/>
                <a:pathLst>
                  <a:path h="2822302" w="347386">
                    <a:moveTo>
                      <a:pt x="0" y="0"/>
                    </a:moveTo>
                    <a:lnTo>
                      <a:pt x="347386" y="0"/>
                    </a:lnTo>
                    <a:lnTo>
                      <a:pt x="347386" y="2822302"/>
                    </a:lnTo>
                    <a:lnTo>
                      <a:pt x="0" y="282230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38100"/>
                <a:ext cx="347386" cy="2860402"/>
              </a:xfrm>
              <a:prstGeom prst="rect">
                <a:avLst/>
              </a:prstGeom>
            </p:spPr>
            <p:txBody>
              <a:bodyPr anchor="ctr" rtlCol="false" tIns="50260" lIns="50260" bIns="50260" rIns="5026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0" id="20"/>
            <p:cNvGrpSpPr/>
            <p:nvPr/>
          </p:nvGrpSpPr>
          <p:grpSpPr>
            <a:xfrm rot="0">
              <a:off x="4743435" y="4294959"/>
              <a:ext cx="4159045" cy="4159045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5044402" y="4489918"/>
              <a:ext cx="3557113" cy="3769127"/>
            </a:xfrm>
            <a:custGeom>
              <a:avLst/>
              <a:gdLst/>
              <a:ahLst/>
              <a:cxnLst/>
              <a:rect r="r" b="b" t="t" l="l"/>
              <a:pathLst>
                <a:path h="3769127" w="3557113">
                  <a:moveTo>
                    <a:pt x="0" y="0"/>
                  </a:moveTo>
                  <a:lnTo>
                    <a:pt x="3557113" y="0"/>
                  </a:lnTo>
                  <a:lnTo>
                    <a:pt x="3557113" y="3769127"/>
                  </a:lnTo>
                  <a:lnTo>
                    <a:pt x="0" y="3769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DAHS1CjIOF0</dc:identifier>
  <dcterms:modified xsi:type="dcterms:W3CDTF">2011-08-01T06:04:30Z</dcterms:modified>
  <cp:revision>1</cp:revision>
  <dc:title>modelo apresentação oral II encontro nordestino</dc:title>
</cp:coreProperties>
</file>