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62D"/>
    <a:srgbClr val="FC6C4C"/>
    <a:srgbClr val="FFFFFF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8" d="100"/>
          <a:sy n="18" d="100"/>
        </p:scale>
        <p:origin x="2988" y="72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568151788384444E-2"/>
          <c:y val="1.9976043561701823E-2"/>
          <c:w val="0.96043184821161554"/>
          <c:h val="0.7314508243826846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69-43D6-BBFA-002A2431B913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69-43D6-BBFA-002A2431B913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69-43D6-BBFA-002A2431B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1707872"/>
        <c:axId val="1610501040"/>
        <c:axId val="0"/>
      </c:bar3DChart>
      <c:catAx>
        <c:axId val="121170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10501040"/>
        <c:crosses val="autoZero"/>
        <c:auto val="1"/>
        <c:lblAlgn val="ctr"/>
        <c:lblOffset val="100"/>
        <c:noMultiLvlLbl val="0"/>
      </c:catAx>
      <c:valAx>
        <c:axId val="16105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1170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04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8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56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57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55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79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66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32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74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56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52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20/11/2025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069830" y="8382832"/>
            <a:ext cx="29970666" cy="4075796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pt-BR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dos autores</a:t>
            </a:r>
            <a:br>
              <a:rPr lang="pt-BR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Instituição </a:t>
            </a:r>
            <a:endParaRPr lang="pt-BR" sz="6000" dirty="0">
              <a:solidFill>
                <a:schemeClr val="tx1"/>
              </a:solidFill>
              <a:latin typeface="Times New Roman" panose="02020603050405020304" pitchFamily="18" charset="0"/>
              <a:ea typeface="MS PGothic" pitchFamily="34" charset="-128"/>
              <a:cs typeface="Times New Roman" panose="02020603050405020304" pitchFamily="18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1115491" y="6646431"/>
            <a:ext cx="30607079" cy="135960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ADICIONE SEU TÍTULO AQUI</a:t>
            </a:r>
            <a:endParaRPr lang="pt-B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396310" y="14885417"/>
            <a:ext cx="15867310" cy="4915398"/>
          </a:xfrm>
        </p:spPr>
        <p:txBody>
          <a:bodyPr numCol="1" spcCol="1800000">
            <a:noAutofit/>
          </a:bodyPr>
          <a:lstStyle/>
          <a:p>
            <a:pPr algn="just">
              <a:tabLst>
                <a:tab pos="11401425" algn="l"/>
              </a:tabLst>
            </a:pPr>
            <a:r>
              <a:rPr lang="pt-BR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endParaRPr lang="pt-BR" sz="4400" dirty="0">
              <a:solidFill>
                <a:schemeClr val="tx1"/>
              </a:solidFill>
            </a:endParaRPr>
          </a:p>
          <a:p>
            <a:pPr algn="just">
              <a:tabLst>
                <a:tab pos="11401425" algn="l"/>
              </a:tabLst>
            </a:pPr>
            <a:r>
              <a:rPr lang="pt-BR" sz="4400" dirty="0">
                <a:solidFill>
                  <a:schemeClr val="tx1"/>
                </a:solidFill>
              </a:rPr>
              <a:t>  </a:t>
            </a:r>
            <a:endParaRPr lang="pt-BR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72A09EF-DD80-89C1-9550-C899731CFABA}"/>
              </a:ext>
            </a:extLst>
          </p:cNvPr>
          <p:cNvGrpSpPr>
            <a:grpSpLocks/>
          </p:cNvGrpSpPr>
          <p:nvPr/>
        </p:nvGrpSpPr>
        <p:grpSpPr>
          <a:xfrm>
            <a:off x="819730" y="26122395"/>
            <a:ext cx="14815160" cy="1206487"/>
            <a:chOff x="470103" y="26122026"/>
            <a:chExt cx="14815160" cy="1206487"/>
          </a:xfrm>
          <a:solidFill>
            <a:srgbClr val="FD562D"/>
          </a:solidFill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B81A3925-D2A7-ECD2-FFB4-2EDAED1E2299}"/>
                </a:ext>
              </a:extLst>
            </p:cNvPr>
            <p:cNvSpPr>
              <a:spLocks/>
            </p:cNvSpPr>
            <p:nvPr/>
          </p:nvSpPr>
          <p:spPr>
            <a:xfrm>
              <a:off x="470103" y="26122026"/>
              <a:ext cx="14815160" cy="120648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1" name="Retângulo 110"/>
            <p:cNvSpPr>
              <a:spLocks/>
            </p:cNvSpPr>
            <p:nvPr/>
          </p:nvSpPr>
          <p:spPr>
            <a:xfrm>
              <a:off x="1220138" y="26309770"/>
              <a:ext cx="13350503" cy="830997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3" name="Subtítulo 2"/>
          <p:cNvSpPr txBox="1">
            <a:spLocks/>
          </p:cNvSpPr>
          <p:nvPr/>
        </p:nvSpPr>
        <p:spPr>
          <a:xfrm>
            <a:off x="396310" y="27318069"/>
            <a:ext cx="15867310" cy="4764875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6" name="Fluxograma: Conector 25">
            <a:extLst>
              <a:ext uri="{FF2B5EF4-FFF2-40B4-BE49-F238E27FC236}">
                <a16:creationId xmlns:a16="http://schemas.microsoft.com/office/drawing/2014/main" id="{44479C0D-6259-112F-AD7B-82126228BE20}"/>
              </a:ext>
            </a:extLst>
          </p:cNvPr>
          <p:cNvSpPr/>
          <p:nvPr/>
        </p:nvSpPr>
        <p:spPr>
          <a:xfrm>
            <a:off x="8137129" y="1152428"/>
            <a:ext cx="3456384" cy="3347579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A6475E04-A87B-74C9-D0C9-DA358F39C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2755090"/>
              </p:ext>
            </p:extLst>
          </p:nvPr>
        </p:nvGraphicFramePr>
        <p:xfrm>
          <a:off x="19084072" y="22114402"/>
          <a:ext cx="10185338" cy="4644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" name="Imagem 22">
            <a:extLst>
              <a:ext uri="{FF2B5EF4-FFF2-40B4-BE49-F238E27FC236}">
                <a16:creationId xmlns:a16="http://schemas.microsoft.com/office/drawing/2014/main" id="{3E463FC5-756F-232D-FAB6-0B0A4DFE7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3583" y="40900844"/>
            <a:ext cx="10731248" cy="1843292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EE8A8E68-7649-28F5-F0E9-1849208B32CE}"/>
              </a:ext>
            </a:extLst>
          </p:cNvPr>
          <p:cNvSpPr txBox="1"/>
          <p:nvPr/>
        </p:nvSpPr>
        <p:spPr>
          <a:xfrm>
            <a:off x="27649996" y="40496303"/>
            <a:ext cx="4042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 da instituição de origem dos autores/ Laboratório </a:t>
            </a: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530FCAB7-C400-3E37-D619-2781807667E5}"/>
              </a:ext>
            </a:extLst>
          </p:cNvPr>
          <p:cNvGrpSpPr/>
          <p:nvPr/>
        </p:nvGrpSpPr>
        <p:grpSpPr>
          <a:xfrm>
            <a:off x="14884" y="4824131"/>
            <a:ext cx="32389166" cy="1404130"/>
            <a:chOff x="14884" y="4824131"/>
            <a:chExt cx="32748980" cy="1235756"/>
          </a:xfrm>
          <a:solidFill>
            <a:srgbClr val="FD562D"/>
          </a:solidFill>
        </p:grpSpPr>
        <p:sp>
          <p:nvSpPr>
            <p:cNvPr id="33" name="Google Shape;138;p29">
              <a:extLst>
                <a:ext uri="{FF2B5EF4-FFF2-40B4-BE49-F238E27FC236}">
                  <a16:creationId xmlns:a16="http://schemas.microsoft.com/office/drawing/2014/main" id="{DA8CCA94-E105-14E6-4DBF-239EBBDA9560}"/>
                </a:ext>
              </a:extLst>
            </p:cNvPr>
            <p:cNvSpPr/>
            <p:nvPr/>
          </p:nvSpPr>
          <p:spPr>
            <a:xfrm rot="5400000">
              <a:off x="5186320" y="-347305"/>
              <a:ext cx="1235756" cy="1157862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138;p29">
              <a:extLst>
                <a:ext uri="{FF2B5EF4-FFF2-40B4-BE49-F238E27FC236}">
                  <a16:creationId xmlns:a16="http://schemas.microsoft.com/office/drawing/2014/main" id="{01A6691A-ED41-D323-18AF-7837A4F3CC90}"/>
                </a:ext>
              </a:extLst>
            </p:cNvPr>
            <p:cNvSpPr/>
            <p:nvPr/>
          </p:nvSpPr>
          <p:spPr>
            <a:xfrm rot="5400000">
              <a:off x="21112370" y="-5984463"/>
              <a:ext cx="462707" cy="2284028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1" name="Subtítulo 2">
            <a:extLst>
              <a:ext uri="{FF2B5EF4-FFF2-40B4-BE49-F238E27FC236}">
                <a16:creationId xmlns:a16="http://schemas.microsoft.com/office/drawing/2014/main" id="{20EA2D9F-D397-4FA3-A386-0BE41EC50D17}"/>
              </a:ext>
            </a:extLst>
          </p:cNvPr>
          <p:cNvSpPr txBox="1">
            <a:spLocks/>
          </p:cNvSpPr>
          <p:nvPr/>
        </p:nvSpPr>
        <p:spPr>
          <a:xfrm>
            <a:off x="16490059" y="34939564"/>
            <a:ext cx="15572737" cy="483496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42" name="Subtítulo 2">
            <a:extLst>
              <a:ext uri="{FF2B5EF4-FFF2-40B4-BE49-F238E27FC236}">
                <a16:creationId xmlns:a16="http://schemas.microsoft.com/office/drawing/2014/main" id="{4273017A-2548-4789-BCC9-69A96B9442A1}"/>
              </a:ext>
            </a:extLst>
          </p:cNvPr>
          <p:cNvSpPr txBox="1">
            <a:spLocks/>
          </p:cNvSpPr>
          <p:nvPr/>
        </p:nvSpPr>
        <p:spPr>
          <a:xfrm>
            <a:off x="16490059" y="15144750"/>
            <a:ext cx="15572737" cy="500162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C9A11C4-698A-DB4D-2B6C-305BFDE88B20}"/>
              </a:ext>
            </a:extLst>
          </p:cNvPr>
          <p:cNvGrpSpPr>
            <a:grpSpLocks/>
          </p:cNvGrpSpPr>
          <p:nvPr/>
        </p:nvGrpSpPr>
        <p:grpSpPr>
          <a:xfrm>
            <a:off x="16769161" y="13570448"/>
            <a:ext cx="14815160" cy="1206487"/>
            <a:chOff x="16769161" y="13570448"/>
            <a:chExt cx="14815160" cy="1206487"/>
          </a:xfrm>
          <a:solidFill>
            <a:srgbClr val="FD562D"/>
          </a:solidFill>
        </p:grpSpPr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7DABA864-ECBC-F610-47EC-2B10BC16A56C}"/>
                </a:ext>
              </a:extLst>
            </p:cNvPr>
            <p:cNvSpPr>
              <a:spLocks/>
            </p:cNvSpPr>
            <p:nvPr/>
          </p:nvSpPr>
          <p:spPr>
            <a:xfrm>
              <a:off x="16769161" y="13570448"/>
              <a:ext cx="14815160" cy="120648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92E0C6D2-0E63-4F73-993A-05E9D8BEDE55}"/>
                </a:ext>
              </a:extLst>
            </p:cNvPr>
            <p:cNvSpPr>
              <a:spLocks/>
            </p:cNvSpPr>
            <p:nvPr/>
          </p:nvSpPr>
          <p:spPr>
            <a:xfrm>
              <a:off x="17821173" y="13761292"/>
              <a:ext cx="13444022" cy="830997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RESULTADOS E DISCUSSÃO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60F1FBE2-9D90-1A6E-4756-EEC1A2844B2A}"/>
              </a:ext>
            </a:extLst>
          </p:cNvPr>
          <p:cNvGrpSpPr>
            <a:grpSpLocks/>
          </p:cNvGrpSpPr>
          <p:nvPr/>
        </p:nvGrpSpPr>
        <p:grpSpPr>
          <a:xfrm>
            <a:off x="16769161" y="27119555"/>
            <a:ext cx="14815160" cy="1206487"/>
            <a:chOff x="16769161" y="26094620"/>
            <a:chExt cx="14815160" cy="1206487"/>
          </a:xfrm>
          <a:solidFill>
            <a:srgbClr val="FD562D"/>
          </a:solidFill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D823C087-2FC6-8ED2-B4F6-9884519AE10D}"/>
                </a:ext>
              </a:extLst>
            </p:cNvPr>
            <p:cNvSpPr>
              <a:spLocks/>
            </p:cNvSpPr>
            <p:nvPr/>
          </p:nvSpPr>
          <p:spPr>
            <a:xfrm>
              <a:off x="16769161" y="26094620"/>
              <a:ext cx="14815160" cy="120648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B4E128AA-54BD-40AC-AA97-D0A871B8F25D}"/>
                </a:ext>
              </a:extLst>
            </p:cNvPr>
            <p:cNvSpPr>
              <a:spLocks/>
            </p:cNvSpPr>
            <p:nvPr/>
          </p:nvSpPr>
          <p:spPr>
            <a:xfrm>
              <a:off x="17454730" y="26332636"/>
              <a:ext cx="13444022" cy="830997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CONCLUSÃO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56BAC5C-3682-ACE2-9868-38414A810CC4}"/>
              </a:ext>
            </a:extLst>
          </p:cNvPr>
          <p:cNvGrpSpPr>
            <a:grpSpLocks/>
          </p:cNvGrpSpPr>
          <p:nvPr/>
        </p:nvGrpSpPr>
        <p:grpSpPr>
          <a:xfrm>
            <a:off x="16769161" y="33598245"/>
            <a:ext cx="14815160" cy="1206487"/>
            <a:chOff x="16769161" y="32676311"/>
            <a:chExt cx="14815160" cy="1206487"/>
          </a:xfrm>
          <a:solidFill>
            <a:srgbClr val="FD562D"/>
          </a:solidFill>
        </p:grpSpPr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920EABA7-BF54-8949-657D-354D1E69BF51}"/>
                </a:ext>
              </a:extLst>
            </p:cNvPr>
            <p:cNvSpPr>
              <a:spLocks/>
            </p:cNvSpPr>
            <p:nvPr/>
          </p:nvSpPr>
          <p:spPr>
            <a:xfrm>
              <a:off x="16769161" y="32676311"/>
              <a:ext cx="14815160" cy="120648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721D7179-496A-4D25-85A9-7FA56FBAE21F}"/>
                </a:ext>
              </a:extLst>
            </p:cNvPr>
            <p:cNvSpPr>
              <a:spLocks/>
            </p:cNvSpPr>
            <p:nvPr/>
          </p:nvSpPr>
          <p:spPr>
            <a:xfrm>
              <a:off x="17554416" y="32872128"/>
              <a:ext cx="13444022" cy="830997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REFERÊNCIAS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Subtítulo 2">
            <a:extLst>
              <a:ext uri="{FF2B5EF4-FFF2-40B4-BE49-F238E27FC236}">
                <a16:creationId xmlns:a16="http://schemas.microsoft.com/office/drawing/2014/main" id="{BF8B0177-AEB0-48A7-AC93-745910CB9CFB}"/>
              </a:ext>
            </a:extLst>
          </p:cNvPr>
          <p:cNvSpPr txBox="1">
            <a:spLocks/>
          </p:cNvSpPr>
          <p:nvPr/>
        </p:nvSpPr>
        <p:spPr>
          <a:xfrm>
            <a:off x="16490059" y="28614248"/>
            <a:ext cx="15572737" cy="483496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4" name="Subtítulo 2">
            <a:extLst>
              <a:ext uri="{FF2B5EF4-FFF2-40B4-BE49-F238E27FC236}">
                <a16:creationId xmlns:a16="http://schemas.microsoft.com/office/drawing/2014/main" id="{3A5AE4B2-F57A-4C07-BB57-0E42995C0CC9}"/>
              </a:ext>
            </a:extLst>
          </p:cNvPr>
          <p:cNvSpPr txBox="1">
            <a:spLocks/>
          </p:cNvSpPr>
          <p:nvPr/>
        </p:nvSpPr>
        <p:spPr>
          <a:xfrm>
            <a:off x="396310" y="21644385"/>
            <a:ext cx="15867310" cy="4062611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571ABDA-5A2F-5DAD-14CD-646482F78AFE}"/>
              </a:ext>
            </a:extLst>
          </p:cNvPr>
          <p:cNvGrpSpPr>
            <a:grpSpLocks/>
          </p:cNvGrpSpPr>
          <p:nvPr/>
        </p:nvGrpSpPr>
        <p:grpSpPr>
          <a:xfrm>
            <a:off x="819730" y="13570448"/>
            <a:ext cx="14815160" cy="1206487"/>
            <a:chOff x="470103" y="13570079"/>
            <a:chExt cx="14815160" cy="1206487"/>
          </a:xfrm>
          <a:solidFill>
            <a:srgbClr val="FD562D"/>
          </a:solidFill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ABF00983-D178-DB88-71F8-014AA0DB639C}"/>
                </a:ext>
              </a:extLst>
            </p:cNvPr>
            <p:cNvSpPr>
              <a:spLocks/>
            </p:cNvSpPr>
            <p:nvPr/>
          </p:nvSpPr>
          <p:spPr>
            <a:xfrm>
              <a:off x="470103" y="13570079"/>
              <a:ext cx="14815160" cy="120648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9" name="Retângulo 38"/>
            <p:cNvSpPr>
              <a:spLocks/>
            </p:cNvSpPr>
            <p:nvPr/>
          </p:nvSpPr>
          <p:spPr>
            <a:xfrm>
              <a:off x="1155672" y="13737635"/>
              <a:ext cx="13444022" cy="830997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INTRODUÇÃO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7362D801-B9F5-398D-8372-264F05E723A9}"/>
              </a:ext>
            </a:extLst>
          </p:cNvPr>
          <p:cNvGrpSpPr/>
          <p:nvPr/>
        </p:nvGrpSpPr>
        <p:grpSpPr>
          <a:xfrm>
            <a:off x="819730" y="20547537"/>
            <a:ext cx="14815160" cy="1206487"/>
            <a:chOff x="470103" y="20547168"/>
            <a:chExt cx="14815160" cy="1206487"/>
          </a:xfrm>
          <a:solidFill>
            <a:srgbClr val="FD562D"/>
          </a:solidFill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D179652C-9BC9-F92E-1557-2DD76E948DDA}"/>
                </a:ext>
              </a:extLst>
            </p:cNvPr>
            <p:cNvSpPr>
              <a:spLocks/>
            </p:cNvSpPr>
            <p:nvPr/>
          </p:nvSpPr>
          <p:spPr>
            <a:xfrm>
              <a:off x="470103" y="20547168"/>
              <a:ext cx="14815160" cy="120648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58484F16-6CBE-4374-94A0-8780451E6579}"/>
                </a:ext>
              </a:extLst>
            </p:cNvPr>
            <p:cNvSpPr/>
            <p:nvPr/>
          </p:nvSpPr>
          <p:spPr>
            <a:xfrm>
              <a:off x="1173379" y="20730387"/>
              <a:ext cx="13444022" cy="830997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OBJETIVO</a:t>
              </a: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5124D8A1-2246-2146-2B29-DD8BBAA87A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563284" y="-558259"/>
            <a:ext cx="4983758" cy="664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17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36</Words>
  <Application>Microsoft Office PowerPoint</Application>
  <PresentationFormat>Personalizar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Nome dos autores Instituição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joaomaria</cp:lastModifiedBy>
  <cp:revision>52</cp:revision>
  <dcterms:created xsi:type="dcterms:W3CDTF">2016-10-11T14:26:50Z</dcterms:created>
  <dcterms:modified xsi:type="dcterms:W3CDTF">2025-11-21T02:06:52Z</dcterms:modified>
</cp:coreProperties>
</file>