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32397700" cy="431927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" d="100"/>
          <a:sy n="20" d="100"/>
        </p:scale>
        <p:origin x="1374" y="-24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++++++++++++++++++++++++++++++++++++++++++++++++++++++++++++++++++++++++++</a:t>
            </a: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230242" y="5370830"/>
            <a:ext cx="29923500" cy="1587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99" b="1" i="0" u="none" strike="noStrike" cap="none" dirty="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TÍTULO DO TRABALHO </a:t>
            </a:r>
            <a:endParaRPr lang="en-US" dirty="0"/>
          </a:p>
          <a:p>
            <a:pPr marL="0" marR="0" lvl="0" indent="0" algn="ctr" rtl="0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5" name="Google Shape;85;p13"/>
          <p:cNvSpPr txBox="1"/>
          <p:nvPr/>
        </p:nvSpPr>
        <p:spPr>
          <a:xfrm>
            <a:off x="1209524" y="20570008"/>
            <a:ext cx="14398500" cy="67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99" b="1" dirty="0" err="1">
                <a:solidFill>
                  <a:srgbClr val="404040"/>
                </a:solidFill>
              </a:rPr>
              <a:t>Metodologia</a:t>
            </a:r>
            <a:r>
              <a:rPr lang="en-US" sz="2399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  <a:p>
            <a:pPr marL="0" marR="0" lvl="0" indent="0" algn="just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dirty="0">
                <a:solidFill>
                  <a:schemeClr val="dk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sz="2399" dirty="0"/>
          </a:p>
          <a:p>
            <a:pPr marL="0" marR="0" lvl="0" indent="0" algn="just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6831668" y="20811791"/>
            <a:ext cx="14398500" cy="76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999" b="1" i="0" u="none" strike="noStrike" cap="none" dirty="0" err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en-US" sz="5999" b="1" dirty="0" err="1">
                <a:solidFill>
                  <a:srgbClr val="404040"/>
                </a:solidFill>
              </a:rPr>
              <a:t>onclusão</a:t>
            </a:r>
            <a:endParaRPr dirty="0"/>
          </a:p>
          <a:p>
            <a:pPr marL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399" dirty="0">
                <a:solidFill>
                  <a:schemeClr val="dk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16831668" y="29424366"/>
            <a:ext cx="14398500" cy="12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 err="1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-US" sz="4800" b="1" dirty="0" err="1">
                <a:solidFill>
                  <a:srgbClr val="404040"/>
                </a:solidFill>
              </a:rPr>
              <a:t>eferências</a:t>
            </a:r>
            <a:endParaRPr sz="4800" dirty="0"/>
          </a:p>
          <a:p>
            <a:pPr marL="0" marR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As </a:t>
            </a:r>
            <a:r>
              <a:rPr lang="en-US" sz="2399" b="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r>
              <a:rPr lang="en-US" sz="239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b="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devem</a:t>
            </a:r>
            <a:r>
              <a:rPr lang="en-US" sz="239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ser </a:t>
            </a:r>
            <a:r>
              <a:rPr lang="en-US" sz="2399" b="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elaboradas</a:t>
            </a:r>
            <a:r>
              <a:rPr lang="en-US" sz="239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99" b="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conforme</a:t>
            </a:r>
            <a:r>
              <a:rPr lang="en-US" sz="239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a ABNT NBR 6023:2018 (</a:t>
            </a:r>
            <a:r>
              <a:rPr lang="en-US" sz="2399" b="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norma</a:t>
            </a:r>
            <a:r>
              <a:rPr lang="en-US" sz="239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2399" b="0" i="0" u="none" strike="noStrike" cap="none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r>
              <a:rPr lang="en-US" sz="2399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dirty="0"/>
          </a:p>
        </p:txBody>
      </p:sp>
      <p:sp>
        <p:nvSpPr>
          <p:cNvPr id="88" name="Google Shape;88;p13"/>
          <p:cNvSpPr txBox="1"/>
          <p:nvPr/>
        </p:nvSpPr>
        <p:spPr>
          <a:xfrm>
            <a:off x="1209524" y="29022261"/>
            <a:ext cx="14398500" cy="8197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rgbClr val="404040"/>
                </a:solidFill>
              </a:rPr>
              <a:t>Resultados</a:t>
            </a:r>
            <a:endParaRPr sz="6000" dirty="0"/>
          </a:p>
          <a:p>
            <a:pPr marL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399" dirty="0">
                <a:solidFill>
                  <a:schemeClr val="dk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b="1" dirty="0"/>
          </a:p>
          <a:p>
            <a:pPr marL="0" marR="0" lvl="0" indent="0" algn="just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" name="Google Shape;89;p13"/>
          <p:cNvGrpSpPr/>
          <p:nvPr/>
        </p:nvGrpSpPr>
        <p:grpSpPr>
          <a:xfrm>
            <a:off x="-14288" y="9923810"/>
            <a:ext cx="32438095" cy="83810"/>
            <a:chOff x="0" y="0"/>
            <a:chExt cx="43256200" cy="111760"/>
          </a:xfrm>
        </p:grpSpPr>
        <p:sp>
          <p:nvSpPr>
            <p:cNvPr id="90" name="Google Shape;90;p13"/>
            <p:cNvSpPr/>
            <p:nvPr/>
          </p:nvSpPr>
          <p:spPr>
            <a:xfrm>
              <a:off x="25400" y="25400"/>
              <a:ext cx="43205400" cy="60960"/>
            </a:xfrm>
            <a:custGeom>
              <a:avLst/>
              <a:gdLst/>
              <a:ahLst/>
              <a:cxnLst/>
              <a:rect l="l" t="t" r="r" b="b"/>
              <a:pathLst>
                <a:path w="43205400" h="60960" extrusionOk="0">
                  <a:moveTo>
                    <a:pt x="0" y="60960"/>
                  </a:moveTo>
                  <a:lnTo>
                    <a:pt x="43205400" y="60960"/>
                  </a:lnTo>
                  <a:lnTo>
                    <a:pt x="432054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</p:sp>
        <p:sp>
          <p:nvSpPr>
            <p:cNvPr id="91" name="Google Shape;91;p13"/>
            <p:cNvSpPr/>
            <p:nvPr/>
          </p:nvSpPr>
          <p:spPr>
            <a:xfrm>
              <a:off x="0" y="0"/>
              <a:ext cx="43256200" cy="111760"/>
            </a:xfrm>
            <a:custGeom>
              <a:avLst/>
              <a:gdLst/>
              <a:ahLst/>
              <a:cxnLst/>
              <a:rect l="l" t="t" r="r" b="b"/>
              <a:pathLst>
                <a:path w="43256200" h="111760" extrusionOk="0">
                  <a:moveTo>
                    <a:pt x="25400" y="60960"/>
                  </a:moveTo>
                  <a:lnTo>
                    <a:pt x="43230800" y="60960"/>
                  </a:lnTo>
                  <a:lnTo>
                    <a:pt x="43230800" y="86360"/>
                  </a:lnTo>
                  <a:lnTo>
                    <a:pt x="43205400" y="86360"/>
                  </a:lnTo>
                  <a:lnTo>
                    <a:pt x="43205400" y="25400"/>
                  </a:lnTo>
                  <a:lnTo>
                    <a:pt x="43230800" y="25400"/>
                  </a:lnTo>
                  <a:lnTo>
                    <a:pt x="43230800" y="50800"/>
                  </a:lnTo>
                  <a:lnTo>
                    <a:pt x="25400" y="50800"/>
                  </a:lnTo>
                  <a:lnTo>
                    <a:pt x="25400" y="25400"/>
                  </a:lnTo>
                  <a:lnTo>
                    <a:pt x="50800" y="25400"/>
                  </a:lnTo>
                  <a:lnTo>
                    <a:pt x="50800" y="86360"/>
                  </a:lnTo>
                  <a:lnTo>
                    <a:pt x="25400" y="86360"/>
                  </a:lnTo>
                  <a:lnTo>
                    <a:pt x="25400" y="60960"/>
                  </a:lnTo>
                  <a:moveTo>
                    <a:pt x="25400" y="111760"/>
                  </a:moveTo>
                  <a:cubicBezTo>
                    <a:pt x="11430" y="111760"/>
                    <a:pt x="0" y="100330"/>
                    <a:pt x="0" y="86360"/>
                  </a:cubicBezTo>
                  <a:lnTo>
                    <a:pt x="0" y="25400"/>
                  </a:lnTo>
                  <a:cubicBezTo>
                    <a:pt x="0" y="11430"/>
                    <a:pt x="11430" y="0"/>
                    <a:pt x="25400" y="0"/>
                  </a:cubicBezTo>
                  <a:lnTo>
                    <a:pt x="43230800" y="0"/>
                  </a:lnTo>
                  <a:cubicBezTo>
                    <a:pt x="43244771" y="0"/>
                    <a:pt x="43256200" y="11430"/>
                    <a:pt x="43256200" y="25400"/>
                  </a:cubicBezTo>
                  <a:lnTo>
                    <a:pt x="43256200" y="86360"/>
                  </a:lnTo>
                  <a:cubicBezTo>
                    <a:pt x="43256200" y="100330"/>
                    <a:pt x="43244771" y="111760"/>
                    <a:pt x="43230800" y="111760"/>
                  </a:cubicBezTo>
                  <a:lnTo>
                    <a:pt x="25400" y="111760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2" name="Google Shape;92;p13"/>
          <p:cNvSpPr txBox="1"/>
          <p:nvPr/>
        </p:nvSpPr>
        <p:spPr>
          <a:xfrm>
            <a:off x="1209524" y="11709177"/>
            <a:ext cx="14398500" cy="5538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 err="1">
                <a:solidFill>
                  <a:srgbClr val="404040"/>
                </a:solidFill>
              </a:rPr>
              <a:t>Introdução</a:t>
            </a:r>
            <a:endParaRPr sz="6000" dirty="0"/>
          </a:p>
          <a:p>
            <a:pPr marL="0" marR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 dirty="0"/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/>
          </a:p>
        </p:txBody>
      </p:sp>
      <p:sp>
        <p:nvSpPr>
          <p:cNvPr id="93" name="Google Shape;93;p13"/>
          <p:cNvSpPr txBox="1"/>
          <p:nvPr/>
        </p:nvSpPr>
        <p:spPr>
          <a:xfrm>
            <a:off x="16923175" y="12014369"/>
            <a:ext cx="14215500" cy="65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399" dirty="0">
                <a:solidFill>
                  <a:schemeClr val="dk1"/>
                </a:solidFill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4400550" y="615138"/>
            <a:ext cx="26426100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6300" b="1" dirty="0">
                <a:solidFill>
                  <a:schemeClr val="dk2"/>
                </a:solidFill>
              </a:rPr>
              <a:t>VI SIMPÓSIO DE EDUCAÇÃO FÍSICA DO RIO GRANDE DO NORTE</a:t>
            </a:r>
            <a:endParaRPr sz="6300" b="1" dirty="0">
              <a:solidFill>
                <a:schemeClr val="dk2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6000" b="1" dirty="0" err="1">
                <a:solidFill>
                  <a:schemeClr val="dk2"/>
                </a:solidFill>
              </a:rPr>
              <a:t>Integrando</a:t>
            </a:r>
            <a:r>
              <a:rPr lang="en-US" sz="6000" b="1" dirty="0">
                <a:solidFill>
                  <a:schemeClr val="dk2"/>
                </a:solidFill>
              </a:rPr>
              <a:t> a </a:t>
            </a:r>
            <a:r>
              <a:rPr lang="en-US" sz="6000" b="1" dirty="0" err="1">
                <a:solidFill>
                  <a:schemeClr val="dk2"/>
                </a:solidFill>
              </a:rPr>
              <a:t>pós-graduação</a:t>
            </a:r>
            <a:r>
              <a:rPr lang="en-US" sz="6000" b="1" dirty="0">
                <a:solidFill>
                  <a:schemeClr val="dk2"/>
                </a:solidFill>
              </a:rPr>
              <a:t> e a </a:t>
            </a:r>
            <a:r>
              <a:rPr lang="en-US" sz="6000" b="1" dirty="0" err="1">
                <a:solidFill>
                  <a:schemeClr val="dk2"/>
                </a:solidFill>
              </a:rPr>
              <a:t>graduação</a:t>
            </a:r>
            <a:endParaRPr sz="6000" b="1" dirty="0">
              <a:solidFill>
                <a:schemeClr val="dk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 dirty="0">
                <a:solidFill>
                  <a:schemeClr val="dk2"/>
                </a:solidFill>
              </a:rPr>
              <a:t>25 a 27 de </a:t>
            </a:r>
            <a:r>
              <a:rPr lang="en-US" sz="3999" b="1" dirty="0" err="1">
                <a:solidFill>
                  <a:schemeClr val="dk2"/>
                </a:solidFill>
              </a:rPr>
              <a:t>novembro</a:t>
            </a:r>
            <a:r>
              <a:rPr lang="en-US" sz="3999" b="1" dirty="0">
                <a:solidFill>
                  <a:schemeClr val="dk2"/>
                </a:solidFill>
              </a:rPr>
              <a:t> de 2026</a:t>
            </a:r>
            <a:endParaRPr sz="3999" b="1" dirty="0">
              <a:solidFill>
                <a:schemeClr val="dk2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 dirty="0" err="1">
                <a:solidFill>
                  <a:schemeClr val="dk2"/>
                </a:solidFill>
              </a:rPr>
              <a:t>Departamento</a:t>
            </a:r>
            <a:r>
              <a:rPr lang="en-US" sz="3999" b="1" dirty="0">
                <a:solidFill>
                  <a:schemeClr val="dk2"/>
                </a:solidFill>
              </a:rPr>
              <a:t> de </a:t>
            </a:r>
            <a:r>
              <a:rPr lang="en-US" sz="3999" b="1" dirty="0" err="1">
                <a:solidFill>
                  <a:schemeClr val="dk2"/>
                </a:solidFill>
              </a:rPr>
              <a:t>Educação</a:t>
            </a:r>
            <a:r>
              <a:rPr lang="en-US" sz="3999" b="1" dirty="0">
                <a:solidFill>
                  <a:schemeClr val="dk2"/>
                </a:solidFill>
              </a:rPr>
              <a:t> </a:t>
            </a:r>
            <a:r>
              <a:rPr lang="en-US" sz="3999" b="1" dirty="0" err="1">
                <a:solidFill>
                  <a:schemeClr val="dk2"/>
                </a:solidFill>
              </a:rPr>
              <a:t>Física</a:t>
            </a:r>
            <a:r>
              <a:rPr lang="en-US" sz="3999" b="1" dirty="0">
                <a:solidFill>
                  <a:schemeClr val="dk2"/>
                </a:solidFill>
              </a:rPr>
              <a:t> UFRN - Natal/RN</a:t>
            </a:r>
            <a:endParaRPr sz="3999" b="1" dirty="0">
              <a:solidFill>
                <a:schemeClr val="dk2"/>
              </a:solidFill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83492" y="7639910"/>
            <a:ext cx="32217000" cy="10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="1">
                <a:solidFill>
                  <a:srgbClr val="404040"/>
                </a:solidFill>
              </a:rPr>
              <a:t>Nome do  autor</a:t>
            </a:r>
            <a:r>
              <a:rPr lang="en-US" sz="2999" b="1" baseline="30000">
                <a:solidFill>
                  <a:srgbClr val="404040"/>
                </a:solidFill>
              </a:rPr>
              <a:t>1</a:t>
            </a:r>
            <a:r>
              <a:rPr lang="en-US" sz="2999" b="1">
                <a:solidFill>
                  <a:srgbClr val="404040"/>
                </a:solidFill>
              </a:rPr>
              <a:t>; Nome do coautor</a:t>
            </a:r>
            <a:r>
              <a:rPr lang="en-US" sz="2999" b="1" baseline="30000">
                <a:solidFill>
                  <a:srgbClr val="404040"/>
                </a:solidFill>
              </a:rPr>
              <a:t>2</a:t>
            </a:r>
            <a:r>
              <a:rPr lang="en-US" sz="2999" b="1">
                <a:solidFill>
                  <a:srgbClr val="404040"/>
                </a:solidFill>
              </a:rPr>
              <a:t>; Nome do coautor</a:t>
            </a:r>
            <a:r>
              <a:rPr lang="en-US" sz="2999" b="1" baseline="30000">
                <a:solidFill>
                  <a:srgbClr val="404040"/>
                </a:solidFill>
              </a:rPr>
              <a:t>3</a:t>
            </a:r>
            <a:endParaRPr sz="2999" b="1" baseline="30000">
              <a:solidFill>
                <a:srgbClr val="404040"/>
              </a:solidFill>
            </a:endParaRPr>
          </a:p>
          <a:p>
            <a:pPr marL="0" marR="0" lvl="0" indent="0" algn="ctr" rtl="0">
              <a:lnSpc>
                <a:spcPct val="12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aseline="30000">
                <a:solidFill>
                  <a:srgbClr val="404040"/>
                </a:solidFill>
              </a:rPr>
              <a:t>1</a:t>
            </a:r>
            <a:r>
              <a:rPr lang="en-US" sz="2999">
                <a:solidFill>
                  <a:srgbClr val="404040"/>
                </a:solidFill>
              </a:rPr>
              <a:t>Instituição / E-mail; </a:t>
            </a:r>
            <a:r>
              <a:rPr lang="en-US" sz="2999" baseline="30000">
                <a:solidFill>
                  <a:srgbClr val="404040"/>
                </a:solidFill>
              </a:rPr>
              <a:t>2</a:t>
            </a:r>
            <a:r>
              <a:rPr lang="en-US" sz="2999">
                <a:solidFill>
                  <a:srgbClr val="404040"/>
                </a:solidFill>
              </a:rPr>
              <a:t>Instituição / E-mail; </a:t>
            </a:r>
            <a:r>
              <a:rPr lang="en-US" sz="2999" baseline="30000">
                <a:solidFill>
                  <a:srgbClr val="404040"/>
                </a:solidFill>
              </a:rPr>
              <a:t>3</a:t>
            </a:r>
            <a:r>
              <a:rPr lang="en-US" sz="2999">
                <a:solidFill>
                  <a:srgbClr val="404040"/>
                </a:solidFill>
              </a:rPr>
              <a:t>Instituição / E-mail</a:t>
            </a:r>
            <a:endParaRPr sz="2999" b="0" i="0" u="none" strike="noStrike" cap="none">
              <a:solidFill>
                <a:srgbClr val="4040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0" y="0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40000"/>
              </a:lnSpc>
              <a:spcBef>
                <a:spcPts val="2600"/>
              </a:spcBef>
              <a:spcAft>
                <a:spcPts val="2600"/>
              </a:spcAft>
              <a:buNone/>
            </a:pPr>
            <a:endParaRPr sz="2600" b="1" spc="-174">
              <a:solidFill>
                <a:srgbClr val="014A75"/>
              </a:solidFill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52400" y="1524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20008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99" name="Google Shape;99;p13" title="ChatGPT Image 24 de set. de 2026, 20_49_32.png"/>
          <p:cNvPicPr preferRelativeResize="0"/>
          <p:nvPr/>
        </p:nvPicPr>
        <p:blipFill rotWithShape="1">
          <a:blip r:embed="rId3">
            <a:alphaModFix amt="9000"/>
          </a:blip>
          <a:srcRect l="23301" b="47748"/>
          <a:stretch/>
        </p:blipFill>
        <p:spPr>
          <a:xfrm>
            <a:off x="-14300" y="36696044"/>
            <a:ext cx="39189124" cy="651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88925" y="40422198"/>
            <a:ext cx="4178250" cy="173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 title="VI_Simposio_cabecalho_fundo_transparente.png"/>
          <p:cNvPicPr preferRelativeResize="0"/>
          <p:nvPr/>
        </p:nvPicPr>
        <p:blipFill rotWithShape="1">
          <a:blip r:embed="rId5">
            <a:alphaModFix/>
          </a:blip>
          <a:srcRect r="44299"/>
          <a:stretch/>
        </p:blipFill>
        <p:spPr>
          <a:xfrm>
            <a:off x="-14300" y="39433038"/>
            <a:ext cx="8488924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3" title="ChatGPT Image 24 de set. de 2026, 20_49_32.png"/>
          <p:cNvPicPr preferRelativeResize="0"/>
          <p:nvPr/>
        </p:nvPicPr>
        <p:blipFill rotWithShape="1">
          <a:blip r:embed="rId3">
            <a:alphaModFix amt="9000"/>
          </a:blip>
          <a:srcRect l="24659" t="14978" b="50597"/>
          <a:stretch/>
        </p:blipFill>
        <p:spPr>
          <a:xfrm>
            <a:off x="0" y="91013"/>
            <a:ext cx="39800463" cy="429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101;p13" title="VI_Simposio_cabecalho_fundo_transparente.png">
            <a:extLst>
              <a:ext uri="{FF2B5EF4-FFF2-40B4-BE49-F238E27FC236}">
                <a16:creationId xmlns:a16="http://schemas.microsoft.com/office/drawing/2014/main" id="{C6E6E810-320E-41AF-86CF-ECDE22FC97E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76086"/>
          <a:stretch/>
        </p:blipFill>
        <p:spPr>
          <a:xfrm>
            <a:off x="344904" y="345915"/>
            <a:ext cx="3644533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</Words>
  <Application>Microsoft Office PowerPoint</Application>
  <PresentationFormat>Personalizar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Giselly Holanda</dc:creator>
  <cp:lastModifiedBy>Giselly Holanda</cp:lastModifiedBy>
  <cp:revision>4</cp:revision>
  <dcterms:modified xsi:type="dcterms:W3CDTF">2026-10-14T18:28:03Z</dcterms:modified>
</cp:coreProperties>
</file>