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9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</p:sldIdLst>
  <p:sldSz cx="9144000" cy="5143500" type="screen16x9"/>
  <p:notesSz cx="6858000" cy="9144000"/>
  <p:custDataLst>
    <p:tags r:id="rId10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562D"/>
    <a:srgbClr val="FCAF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1186" y="29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957473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ad96be1b45_0_4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gad96be1b45_0_4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ad96be1b45_0_4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8" name="Google Shape;418;gad96be1b45_0_4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002610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ad96be1b45_0_4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8" name="Google Shape;418;gad96be1b45_0_4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927804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ad96be1b45_0_4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8" name="Google Shape;418;gad96be1b45_0_4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910964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ad96be1b45_0_4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8" name="Google Shape;418;gad96be1b45_0_4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366052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ad96be1b45_0_4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8" name="Google Shape;418;gad96be1b45_0_4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444042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rgbClr val="FFFFFF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685800" y="527275"/>
            <a:ext cx="2746800" cy="26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685800" y="3514825"/>
            <a:ext cx="2746800" cy="79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9"/>
          <p:cNvSpPr txBox="1">
            <a:spLocks noGrp="1"/>
          </p:cNvSpPr>
          <p:nvPr>
            <p:ph type="title"/>
          </p:nvPr>
        </p:nvSpPr>
        <p:spPr>
          <a:xfrm>
            <a:off x="685800" y="527275"/>
            <a:ext cx="7772400" cy="64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9"/>
          <p:cNvSpPr txBox="1">
            <a:spLocks noGrp="1"/>
          </p:cNvSpPr>
          <p:nvPr>
            <p:ph type="subTitle" idx="1"/>
          </p:nvPr>
        </p:nvSpPr>
        <p:spPr>
          <a:xfrm>
            <a:off x="4572000" y="1172875"/>
            <a:ext cx="3886200" cy="473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Bebas Neue"/>
              <a:buNone/>
              <a:defRPr sz="1800"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4" name="Google Shape;34;p9"/>
          <p:cNvSpPr txBox="1">
            <a:spLocks noGrp="1"/>
          </p:cNvSpPr>
          <p:nvPr>
            <p:ph type="body" idx="2"/>
          </p:nvPr>
        </p:nvSpPr>
        <p:spPr>
          <a:xfrm>
            <a:off x="4572000" y="1818500"/>
            <a:ext cx="3886200" cy="124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6_1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6"/>
          <p:cNvSpPr txBox="1">
            <a:spLocks noGrp="1"/>
          </p:cNvSpPr>
          <p:nvPr>
            <p:ph type="title"/>
          </p:nvPr>
        </p:nvSpPr>
        <p:spPr>
          <a:xfrm>
            <a:off x="685800" y="1409625"/>
            <a:ext cx="3231000" cy="2049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57" name="Google Shape;57;p16"/>
          <p:cNvSpPr txBox="1">
            <a:spLocks noGrp="1"/>
          </p:cNvSpPr>
          <p:nvPr>
            <p:ph type="body" idx="1"/>
          </p:nvPr>
        </p:nvSpPr>
        <p:spPr>
          <a:xfrm>
            <a:off x="685800" y="3458875"/>
            <a:ext cx="3231000" cy="116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5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>
            <a:spLocks noGrp="1"/>
          </p:cNvSpPr>
          <p:nvPr>
            <p:ph type="body" idx="1"/>
          </p:nvPr>
        </p:nvSpPr>
        <p:spPr>
          <a:xfrm>
            <a:off x="685800" y="1706275"/>
            <a:ext cx="4734600" cy="1119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0" name="Google Shape;60;p17"/>
          <p:cNvSpPr txBox="1">
            <a:spLocks noGrp="1"/>
          </p:cNvSpPr>
          <p:nvPr>
            <p:ph type="subTitle" idx="2"/>
          </p:nvPr>
        </p:nvSpPr>
        <p:spPr>
          <a:xfrm>
            <a:off x="685800" y="2825275"/>
            <a:ext cx="4734600" cy="49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">
  <p:cSld name="CUSTOM_7_1">
    <p:bg>
      <p:bgPr>
        <a:solidFill>
          <a:schemeClr val="accent1"/>
        </a:solid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78600" y="527275"/>
            <a:ext cx="7786800" cy="6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bas Neue"/>
              <a:buNone/>
              <a:defRPr sz="3000" b="1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78600" y="1657100"/>
            <a:ext cx="7786800" cy="29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5" r:id="rId2"/>
    <p:sldLayoutId id="2147483658" r:id="rId3"/>
    <p:sldLayoutId id="2147483662" r:id="rId4"/>
    <p:sldLayoutId id="2147483663" r:id="rId5"/>
    <p:sldLayoutId id="2147483672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432">
          <p15:clr>
            <a:srgbClr val="EA4335"/>
          </p15:clr>
        </p15:guide>
        <p15:guide id="2" orient="horz" pos="332">
          <p15:clr>
            <a:srgbClr val="EA4335"/>
          </p15:clr>
        </p15:guide>
        <p15:guide id="3" pos="5328">
          <p15:clr>
            <a:srgbClr val="EA4335"/>
          </p15:clr>
        </p15:guide>
        <p15:guide id="4" orient="horz" pos="2908">
          <p15:clr>
            <a:srgbClr val="EA4335"/>
          </p15:clr>
        </p15:guide>
        <p15:guide id="5" orient="horz" pos="739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1"/>
          <p:cNvSpPr txBox="1">
            <a:spLocks noGrp="1"/>
          </p:cNvSpPr>
          <p:nvPr>
            <p:ph type="ctrTitle"/>
          </p:nvPr>
        </p:nvSpPr>
        <p:spPr>
          <a:xfrm>
            <a:off x="1359357" y="1876883"/>
            <a:ext cx="68424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pt-BR" sz="3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ADICIONE SEU TÍTULO AQUI</a:t>
            </a:r>
            <a:endParaRPr dirty="0"/>
          </a:p>
        </p:txBody>
      </p:sp>
      <p:sp>
        <p:nvSpPr>
          <p:cNvPr id="428" name="Google Shape;428;p1"/>
          <p:cNvSpPr txBox="1">
            <a:spLocks noGrp="1"/>
          </p:cNvSpPr>
          <p:nvPr>
            <p:ph type="subTitle" idx="1"/>
          </p:nvPr>
        </p:nvSpPr>
        <p:spPr>
          <a:xfrm>
            <a:off x="1297804" y="2955274"/>
            <a:ext cx="5410800" cy="11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r>
              <a:rPr lang="pt-BR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Nome dos autores</a:t>
            </a:r>
            <a:endParaRPr dirty="0"/>
          </a:p>
          <a:p>
            <a:pPr marL="457200" lvl="0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r>
              <a:rPr lang="pt-BR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Instituição </a:t>
            </a:r>
            <a:endParaRPr dirty="0"/>
          </a:p>
        </p:txBody>
      </p:sp>
      <p:sp>
        <p:nvSpPr>
          <p:cNvPr id="429" name="Google Shape;429;p1"/>
          <p:cNvSpPr/>
          <p:nvPr/>
        </p:nvSpPr>
        <p:spPr>
          <a:xfrm>
            <a:off x="8725500" y="0"/>
            <a:ext cx="418500" cy="2286000"/>
          </a:xfrm>
          <a:prstGeom prst="rect">
            <a:avLst/>
          </a:prstGeom>
          <a:solidFill>
            <a:srgbClr val="FD562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0" name="Google Shape;430;p1"/>
          <p:cNvSpPr txBox="1"/>
          <p:nvPr/>
        </p:nvSpPr>
        <p:spPr>
          <a:xfrm>
            <a:off x="3198600" y="4504751"/>
            <a:ext cx="27468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None/>
            </a:pPr>
            <a:r>
              <a:rPr lang="pt-BR" sz="14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Natal, RN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None/>
            </a:pPr>
            <a:r>
              <a:rPr lang="pt-BR" sz="14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2025</a:t>
            </a:r>
            <a:endParaRPr dirty="0"/>
          </a:p>
        </p:txBody>
      </p:sp>
      <p:grpSp>
        <p:nvGrpSpPr>
          <p:cNvPr id="431" name="Google Shape;431;p1"/>
          <p:cNvGrpSpPr/>
          <p:nvPr/>
        </p:nvGrpSpPr>
        <p:grpSpPr>
          <a:xfrm>
            <a:off x="2602475" y="145203"/>
            <a:ext cx="3598673" cy="557948"/>
            <a:chOff x="2602475" y="145203"/>
            <a:chExt cx="3598673" cy="557948"/>
          </a:xfrm>
        </p:grpSpPr>
        <p:pic>
          <p:nvPicPr>
            <p:cNvPr id="432" name="Google Shape;432;p1"/>
            <p:cNvPicPr preferRelativeResize="0"/>
            <p:nvPr/>
          </p:nvPicPr>
          <p:blipFill rotWithShape="1">
            <a:blip r:embed="rId3">
              <a:alphaModFix/>
            </a:blip>
            <a:srcRect l="13713" t="23825" r="15010" b="26784"/>
            <a:stretch/>
          </p:blipFill>
          <p:spPr>
            <a:xfrm>
              <a:off x="2602475" y="145203"/>
              <a:ext cx="1509265" cy="5579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33" name="Google Shape;433;p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691884" y="164848"/>
              <a:ext cx="1509264" cy="53830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34" name="Google Shape;434;p1"/>
          <p:cNvSpPr txBox="1"/>
          <p:nvPr/>
        </p:nvSpPr>
        <p:spPr>
          <a:xfrm>
            <a:off x="6645877" y="130657"/>
            <a:ext cx="19926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Logomarca da instituição de origem dos autores e/ou Laboratório </a:t>
            </a:r>
            <a:endParaRPr/>
          </a:p>
        </p:txBody>
      </p:sp>
      <p:pic>
        <p:nvPicPr>
          <p:cNvPr id="3" name="Imagem 2" descr="Tela de computador com texto preto sobre fundo escuro&#10;&#10;O conteúdo gerado por IA pode estar incorreto.">
            <a:extLst>
              <a:ext uri="{FF2B5EF4-FFF2-40B4-BE49-F238E27FC236}">
                <a16:creationId xmlns:a16="http://schemas.microsoft.com/office/drawing/2014/main" id="{69A6F8F9-008F-AF55-8BDE-E66398B374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536737" y="-93482"/>
            <a:ext cx="1273366" cy="169782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32"/>
          <p:cNvSpPr/>
          <p:nvPr/>
        </p:nvSpPr>
        <p:spPr>
          <a:xfrm>
            <a:off x="8725500" y="2528700"/>
            <a:ext cx="418500" cy="2614800"/>
          </a:xfrm>
          <a:prstGeom prst="rect">
            <a:avLst/>
          </a:prstGeom>
          <a:solidFill>
            <a:srgbClr val="FD562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83" name="Text Box 2">
            <a:extLst>
              <a:ext uri="{FF2B5EF4-FFF2-40B4-BE49-F238E27FC236}">
                <a16:creationId xmlns:a16="http://schemas.microsoft.com/office/drawing/2014/main" id="{009C2B5E-69DB-4ADE-A2FA-AE39E07ECF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249" y="595229"/>
            <a:ext cx="4351007" cy="46384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>
              <a:spcAft>
                <a:spcPts val="60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INTRODUÇÃO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5BF60ACF-24EC-ACB6-E0A9-7E89F9C1AAA4}"/>
              </a:ext>
            </a:extLst>
          </p:cNvPr>
          <p:cNvSpPr txBox="1"/>
          <p:nvPr/>
        </p:nvSpPr>
        <p:spPr>
          <a:xfrm>
            <a:off x="5423907" y="272064"/>
            <a:ext cx="19926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Logomarca da instituição de origem dos autores e/ou Laboratório </a:t>
            </a:r>
          </a:p>
        </p:txBody>
      </p:sp>
      <p:pic>
        <p:nvPicPr>
          <p:cNvPr id="4" name="Imagem 3" descr="Tela de computador com texto preto sobre fundo escuro&#10;&#10;O conteúdo gerado por IA pode estar incorreto.">
            <a:extLst>
              <a:ext uri="{FF2B5EF4-FFF2-40B4-BE49-F238E27FC236}">
                <a16:creationId xmlns:a16="http://schemas.microsoft.com/office/drawing/2014/main" id="{34744EDE-EBEF-3B99-BACA-884E3B01D2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7953081" y="34276"/>
            <a:ext cx="841431" cy="112190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33"/>
          <p:cNvSpPr/>
          <p:nvPr/>
        </p:nvSpPr>
        <p:spPr>
          <a:xfrm>
            <a:off x="8725500" y="2528700"/>
            <a:ext cx="418500" cy="2614800"/>
          </a:xfrm>
          <a:prstGeom prst="rect">
            <a:avLst/>
          </a:prstGeom>
          <a:solidFill>
            <a:srgbClr val="FD562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50884339-12C8-F1BD-49D5-5753E3B3A1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249" y="595229"/>
            <a:ext cx="4351007" cy="46384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>
              <a:spcAft>
                <a:spcPts val="60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OBJETIVOS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B52C305-002D-25AF-9B96-2FE3699F7420}"/>
              </a:ext>
            </a:extLst>
          </p:cNvPr>
          <p:cNvSpPr txBox="1"/>
          <p:nvPr/>
        </p:nvSpPr>
        <p:spPr>
          <a:xfrm>
            <a:off x="5423907" y="272064"/>
            <a:ext cx="19926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Logomarca da instituição de origem dos autores e/ou Laboratório </a:t>
            </a:r>
          </a:p>
        </p:txBody>
      </p:sp>
      <p:pic>
        <p:nvPicPr>
          <p:cNvPr id="9" name="Imagem 8" descr="Tela de computador com texto preto sobre fundo escuro&#10;&#10;O conteúdo gerado por IA pode estar incorreto.">
            <a:extLst>
              <a:ext uri="{FF2B5EF4-FFF2-40B4-BE49-F238E27FC236}">
                <a16:creationId xmlns:a16="http://schemas.microsoft.com/office/drawing/2014/main" id="{45025EBD-A4F2-8F95-324D-39FF8D0D14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7953081" y="34276"/>
            <a:ext cx="841431" cy="1121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5588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33"/>
          <p:cNvSpPr/>
          <p:nvPr/>
        </p:nvSpPr>
        <p:spPr>
          <a:xfrm>
            <a:off x="8725500" y="2528700"/>
            <a:ext cx="418500" cy="2614800"/>
          </a:xfrm>
          <a:prstGeom prst="rect">
            <a:avLst/>
          </a:prstGeom>
          <a:solidFill>
            <a:srgbClr val="FD562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F02D1F32-228A-99D7-B4DF-CD8A44FD38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249" y="595229"/>
            <a:ext cx="4351007" cy="46384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>
              <a:spcAft>
                <a:spcPts val="60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METODOLOGIA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26FD145-1309-B8A6-EDC8-8271939E9E82}"/>
              </a:ext>
            </a:extLst>
          </p:cNvPr>
          <p:cNvSpPr txBox="1"/>
          <p:nvPr/>
        </p:nvSpPr>
        <p:spPr>
          <a:xfrm>
            <a:off x="5423907" y="272064"/>
            <a:ext cx="19926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Logomarca da instituição de origem dos autores e/ou Laboratório </a:t>
            </a:r>
          </a:p>
        </p:txBody>
      </p:sp>
      <p:pic>
        <p:nvPicPr>
          <p:cNvPr id="7" name="Imagem 6" descr="Tela de computador com texto preto sobre fundo escuro&#10;&#10;O conteúdo gerado por IA pode estar incorreto.">
            <a:extLst>
              <a:ext uri="{FF2B5EF4-FFF2-40B4-BE49-F238E27FC236}">
                <a16:creationId xmlns:a16="http://schemas.microsoft.com/office/drawing/2014/main" id="{BF1B125C-9C03-1F9A-825F-E41CDCBBE8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7953081" y="34276"/>
            <a:ext cx="841431" cy="1121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3914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33"/>
          <p:cNvSpPr/>
          <p:nvPr/>
        </p:nvSpPr>
        <p:spPr>
          <a:xfrm>
            <a:off x="8725500" y="2528700"/>
            <a:ext cx="418500" cy="2614800"/>
          </a:xfrm>
          <a:prstGeom prst="rect">
            <a:avLst/>
          </a:prstGeom>
          <a:solidFill>
            <a:srgbClr val="FD562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ECB0EA00-AC41-1332-66D7-66C34CD3BA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249" y="595229"/>
            <a:ext cx="5052707" cy="46384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>
              <a:spcAft>
                <a:spcPts val="60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RESULTADOS E DISCUSSÃO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79964C8-687B-65A0-437F-ABBC4FC6D76F}"/>
              </a:ext>
            </a:extLst>
          </p:cNvPr>
          <p:cNvSpPr txBox="1"/>
          <p:nvPr/>
        </p:nvSpPr>
        <p:spPr>
          <a:xfrm>
            <a:off x="5423907" y="272064"/>
            <a:ext cx="19926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Logomarca da instituição de origem dos autores e/ou Laboratório </a:t>
            </a:r>
          </a:p>
        </p:txBody>
      </p:sp>
      <p:pic>
        <p:nvPicPr>
          <p:cNvPr id="7" name="Imagem 6" descr="Tela de computador com texto preto sobre fundo escuro&#10;&#10;O conteúdo gerado por IA pode estar incorreto.">
            <a:extLst>
              <a:ext uri="{FF2B5EF4-FFF2-40B4-BE49-F238E27FC236}">
                <a16:creationId xmlns:a16="http://schemas.microsoft.com/office/drawing/2014/main" id="{5C42B525-63D7-56CC-74A8-D8B3ED122E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7953081" y="34276"/>
            <a:ext cx="841431" cy="1121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1228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33"/>
          <p:cNvSpPr/>
          <p:nvPr/>
        </p:nvSpPr>
        <p:spPr>
          <a:xfrm>
            <a:off x="8725500" y="2528700"/>
            <a:ext cx="418500" cy="2614800"/>
          </a:xfrm>
          <a:prstGeom prst="rect">
            <a:avLst/>
          </a:prstGeom>
          <a:solidFill>
            <a:srgbClr val="FD562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E6759689-662D-0547-391D-103CE05E1F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249" y="595229"/>
            <a:ext cx="4351007" cy="46384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>
              <a:spcAft>
                <a:spcPts val="60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CONCLUSÃO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63DAE55F-761D-46CA-2D81-1D544808BE5E}"/>
              </a:ext>
            </a:extLst>
          </p:cNvPr>
          <p:cNvSpPr txBox="1"/>
          <p:nvPr/>
        </p:nvSpPr>
        <p:spPr>
          <a:xfrm>
            <a:off x="5423907" y="272064"/>
            <a:ext cx="19926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Logomarca da instituição de origem dos autores e/ou Laboratório </a:t>
            </a:r>
          </a:p>
        </p:txBody>
      </p:sp>
      <p:pic>
        <p:nvPicPr>
          <p:cNvPr id="7" name="Imagem 6" descr="Tela de computador com texto preto sobre fundo escuro&#10;&#10;O conteúdo gerado por IA pode estar incorreto.">
            <a:extLst>
              <a:ext uri="{FF2B5EF4-FFF2-40B4-BE49-F238E27FC236}">
                <a16:creationId xmlns:a16="http://schemas.microsoft.com/office/drawing/2014/main" id="{3D4F876F-7704-7993-DEE9-6BD40C8AD9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7953081" y="34276"/>
            <a:ext cx="841431" cy="1121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3229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33"/>
          <p:cNvSpPr/>
          <p:nvPr/>
        </p:nvSpPr>
        <p:spPr>
          <a:xfrm>
            <a:off x="8725500" y="2528700"/>
            <a:ext cx="418500" cy="2614800"/>
          </a:xfrm>
          <a:prstGeom prst="rect">
            <a:avLst/>
          </a:prstGeom>
          <a:solidFill>
            <a:srgbClr val="FD562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F589B871-9BF0-4CD3-28EF-094252597A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249" y="595229"/>
            <a:ext cx="4351007" cy="46384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>
              <a:spcAft>
                <a:spcPts val="600"/>
              </a:spcAft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t-BR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AGRADECIMENTOS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A1C702ED-0382-F8F8-DFCB-EF0839A119EB}"/>
              </a:ext>
            </a:extLst>
          </p:cNvPr>
          <p:cNvSpPr txBox="1"/>
          <p:nvPr/>
        </p:nvSpPr>
        <p:spPr>
          <a:xfrm>
            <a:off x="5423907" y="272064"/>
            <a:ext cx="19926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Logomarca da instituição de origem dos autores e/ou Laboratório </a:t>
            </a:r>
          </a:p>
        </p:txBody>
      </p:sp>
      <p:pic>
        <p:nvPicPr>
          <p:cNvPr id="7" name="Imagem 6" descr="Tela de computador com texto preto sobre fundo escuro&#10;&#10;O conteúdo gerado por IA pode estar incorreto.">
            <a:extLst>
              <a:ext uri="{FF2B5EF4-FFF2-40B4-BE49-F238E27FC236}">
                <a16:creationId xmlns:a16="http://schemas.microsoft.com/office/drawing/2014/main" id="{A51D0AE2-A5F0-6D34-BAF8-4596CDF12D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7953081" y="34276"/>
            <a:ext cx="841431" cy="1121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12081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AY_IGNORE_UCW" val="true"/>
  <p:tag name="PPT/SLIDES/SLIDE9.XML" val="3628827075"/>
  <p:tag name="PPT/SLIDES/SLIDE1.XML" val="1935169285"/>
  <p:tag name="PPT/SLIDES/SLIDE2.XML" val="3130507930"/>
  <p:tag name="PPT/SLIDES/SLIDE3.XML" val="1645059005"/>
  <p:tag name="PPT/SLIDES/SLIDE4.XML" val="3716973097"/>
  <p:tag name="PPT/SLIDES/SLIDE5.XML" val="3222767220"/>
  <p:tag name="PPT/SLIDES/SLIDE6.XML" val="2686161331"/>
  <p:tag name="PPT/SLIDES/SLIDE7.XML" val="2566638253"/>
  <p:tag name="PPT/SLIDES/SLIDE8.XML" val="2856436669"/>
  <p:tag name="PPT/SLIDEMASTERS/SLIDEMASTER1.XML" val="340531516"/>
  <p:tag name="PPT/SLIDELAYOUTS/SLIDELAYOUT2.XML" val="269526431"/>
  <p:tag name="PPT/SLIDELAYOUTS/SLIDELAYOUT6.XML" val="4282349384"/>
  <p:tag name="PPT/SLIDELAYOUTS/SLIDELAYOUT1.XML" val="866095790"/>
  <p:tag name="PPT/SLIDELAYOUTS/SLIDELAYOUT3.XML" val="3503045007"/>
  <p:tag name="PPT/SLIDELAYOUTS/SLIDELAYOUT4.XML" val="2354842017"/>
  <p:tag name="PPT/SLIDELAYOUTS/SLIDELAYOUT5.XML" val="3930668874"/>
  <p:tag name="PPT/NOTESSLIDES/NOTESSLIDE1.XML" val="1926976446"/>
  <p:tag name="PPT/NOTESSLIDES/NOTESSLIDE5.XML" val="1738127316"/>
  <p:tag name="PPT/NOTESSLIDES/NOTESSLIDE4.XML" val="722858506"/>
  <p:tag name="PPT/NOTESSLIDES/NOTESSLIDE6.XML" val="1713440655"/>
  <p:tag name="PPT/NOTESSLIDES/NOTESSLIDE7.XML" val="846118815"/>
  <p:tag name="PPT/NOTESSLIDES/NOTESSLIDE8.XML" val="2456494582"/>
  <p:tag name="PPT/NOTESSLIDES/NOTESSLIDE9.XML" val="1214183417"/>
  <p:tag name="PPT/NOTESSLIDES/NOTESSLIDE2.XML" val="605448645"/>
  <p:tag name="PPT/NOTESSLIDES/NOTESSLIDE3.XML" val="4082569534"/>
  <p:tag name="PPT/NOTESMASTERS/NOTESMASTER1.XML" val="356502309"/>
  <p:tag name="PPT/THEME/THEME1.XML" val="1634439918"/>
  <p:tag name="PPT/THEME/THEME2.XML" val="2569946419"/>
  <p:tag name="PPT/MEDIA/IMAGE2.PNG" val="1757878633"/>
  <p:tag name="PPT/MEDIA/IMAGE3.PNG" val="3273485414"/>
  <p:tag name="PPT/MEDIA/IMAGE4.PNG" val="2864629834"/>
</p:tagLst>
</file>

<file path=ppt/theme/theme1.xml><?xml version="1.0" encoding="utf-8"?>
<a:theme xmlns:a="http://schemas.openxmlformats.org/drawingml/2006/main" name="Social Skills Learning by Slidesgo">
  <a:themeElements>
    <a:clrScheme name="Simple Light">
      <a:dk1>
        <a:srgbClr val="263238"/>
      </a:dk1>
      <a:lt1>
        <a:srgbClr val="FFFFFF"/>
      </a:lt1>
      <a:dk2>
        <a:srgbClr val="455A64"/>
      </a:dk2>
      <a:lt2>
        <a:srgbClr val="EEEEEE"/>
      </a:lt2>
      <a:accent1>
        <a:srgbClr val="FFC727"/>
      </a:accent1>
      <a:accent2>
        <a:srgbClr val="2C2945"/>
      </a:accent2>
      <a:accent3>
        <a:srgbClr val="AD6359"/>
      </a:accent3>
      <a:accent4>
        <a:srgbClr val="F7A9A0"/>
      </a:accent4>
      <a:accent5>
        <a:srgbClr val="EFEFEF"/>
      </a:accent5>
      <a:accent6>
        <a:srgbClr val="F3F3F3"/>
      </a:accent6>
      <a:hlink>
        <a:srgbClr val="26323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97</Words>
  <Application>Microsoft Office PowerPoint</Application>
  <PresentationFormat>Apresentação na tela (16:9)</PresentationFormat>
  <Paragraphs>18</Paragraphs>
  <Slides>7</Slides>
  <Notes>7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2" baseType="lpstr">
      <vt:lpstr>Arial</vt:lpstr>
      <vt:lpstr>Bebas Neue</vt:lpstr>
      <vt:lpstr>Lato</vt:lpstr>
      <vt:lpstr>Times New Roman</vt:lpstr>
      <vt:lpstr>Social Skills Learning by Slidesgo</vt:lpstr>
      <vt:lpstr>ADICIONE SEU TÍTULO AQUI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Rafael Bastos</cp:lastModifiedBy>
  <cp:revision>6</cp:revision>
  <dcterms:modified xsi:type="dcterms:W3CDTF">2025-11-19T18:21:57Z</dcterms:modified>
</cp:coreProperties>
</file>