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 hasCustomPrompt="1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 hasCustomPrompt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orma livre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orma livre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DE1DAE-8F69-42C3-A770-0F529E1E2870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9514D5-F7CA-4A93-92B7-C390B52A31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E1DAE-8F69-42C3-A770-0F529E1E2870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14D5-F7CA-4A93-92B7-C390B52A31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E1DAE-8F69-42C3-A770-0F529E1E2870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14D5-F7CA-4A93-92B7-C390B52A31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E1DAE-8F69-42C3-A770-0F529E1E2870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14D5-F7CA-4A93-92B7-C390B52A31A1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E1DAE-8F69-42C3-A770-0F529E1E2870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14D5-F7CA-4A93-92B7-C390B52A31A1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E1DAE-8F69-42C3-A770-0F529E1E2870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14D5-F7CA-4A93-92B7-C390B52A31A1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 hasCustomPrompt="1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 hasCustomPrompt="1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E1DAE-8F69-42C3-A770-0F529E1E2870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14D5-F7CA-4A93-92B7-C390B52A31A1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E1DAE-8F69-42C3-A770-0F529E1E2870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14D5-F7CA-4A93-92B7-C390B52A31A1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E1DAE-8F69-42C3-A770-0F529E1E2870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14D5-F7CA-4A93-92B7-C390B52A31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 hasCustomPrompt="1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 hasCustomPrompt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8DE1DAE-8F69-42C3-A770-0F529E1E2870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14D5-F7CA-4A93-92B7-C390B52A31A1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8DE1DAE-8F69-42C3-A770-0F529E1E2870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29514D5-F7CA-4A93-92B7-C390B52A31A1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ivre 8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retângulo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orma livre 11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iângulo retângulo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58DE1DAE-8F69-42C3-A770-0F529E1E2870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29514D5-F7CA-4A93-92B7-C390B52A31A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 panose="05040102010807070707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l" rtl="0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 panose="05020102010507070707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pt-BR" sz="3200" dirty="0"/>
              <a:t>Titulo do trabalho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5576" y="2924944"/>
            <a:ext cx="7772400" cy="1199704"/>
          </a:xfrm>
        </p:spPr>
        <p:txBody>
          <a:bodyPr>
            <a:normAutofit/>
          </a:bodyPr>
          <a:lstStyle/>
          <a:p>
            <a:pPr algn="l"/>
            <a:r>
              <a:rPr lang="pt-BR" sz="2800" dirty="0"/>
              <a:t>Autores: </a:t>
            </a:r>
          </a:p>
          <a:p>
            <a:pPr algn="l"/>
            <a:r>
              <a:rPr lang="pt-BR" sz="2400" i="1" dirty="0"/>
              <a:t>Primeiro autor, segundo autor, </a:t>
            </a:r>
            <a:r>
              <a:rPr lang="pt-BR" sz="2400" i="1" dirty="0" err="1"/>
              <a:t>etc</a:t>
            </a:r>
            <a:r>
              <a:rPr lang="pt-BR" sz="2400" i="1" dirty="0"/>
              <a:t> .....</a:t>
            </a:r>
          </a:p>
        </p:txBody>
      </p:sp>
      <p:pic>
        <p:nvPicPr>
          <p:cNvPr id="4" name="Imagem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4624"/>
            <a:ext cx="8640960" cy="1296144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187624" y="4221088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Programa de Pós graduação em Engenharia Mecânica </a:t>
            </a:r>
          </a:p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</a:p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Programa de Pós-graduação em Energia e Petróleo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060848"/>
            <a:ext cx="7772400" cy="3312368"/>
          </a:xfrm>
        </p:spPr>
        <p:txBody>
          <a:bodyPr>
            <a:normAutofit lnSpcReduction="10000"/>
          </a:bodyPr>
          <a:lstStyle/>
          <a:p>
            <a:pPr algn="l"/>
            <a:r>
              <a:rPr lang="pt-BR" sz="2400" i="1" dirty="0"/>
              <a:t>Apresentação deve conter os seguintes tópicos:</a:t>
            </a:r>
          </a:p>
          <a:p>
            <a:pPr algn="l"/>
            <a:r>
              <a:rPr lang="pt-BR" sz="2400" i="1" dirty="0"/>
              <a:t>1. Sumário</a:t>
            </a:r>
          </a:p>
          <a:p>
            <a:pPr algn="l"/>
            <a:r>
              <a:rPr lang="pt-BR" sz="2400" i="1" dirty="0"/>
              <a:t>2. Revisão bibliográfica</a:t>
            </a:r>
          </a:p>
          <a:p>
            <a:pPr algn="l"/>
            <a:r>
              <a:rPr lang="pt-BR" sz="2400" i="1" dirty="0"/>
              <a:t>3. Introdução</a:t>
            </a:r>
          </a:p>
          <a:p>
            <a:pPr algn="l"/>
            <a:r>
              <a:rPr lang="pt-BR" sz="2400" i="1" dirty="0"/>
              <a:t>4. Metodologia ou Materiais e Métodos</a:t>
            </a:r>
          </a:p>
          <a:p>
            <a:pPr algn="l"/>
            <a:r>
              <a:rPr lang="en-US" sz="2400" i="1" dirty="0"/>
              <a:t>5. </a:t>
            </a:r>
            <a:r>
              <a:rPr lang="pt-BR" sz="2400" i="1" dirty="0"/>
              <a:t>Resultados (se for o caso)</a:t>
            </a:r>
          </a:p>
          <a:p>
            <a:pPr algn="l"/>
            <a:r>
              <a:rPr lang="pt-BR" sz="2400" i="1" dirty="0"/>
              <a:t>6. Conclusões</a:t>
            </a:r>
          </a:p>
          <a:p>
            <a:pPr algn="l"/>
            <a:r>
              <a:rPr lang="pt-BR" sz="2400" i="1" dirty="0"/>
              <a:t>7. Bibliografia</a:t>
            </a:r>
          </a:p>
          <a:p>
            <a:pPr algn="l"/>
            <a:endParaRPr lang="pt-BR" sz="2400" i="1" dirty="0"/>
          </a:p>
        </p:txBody>
      </p:sp>
      <p:pic>
        <p:nvPicPr>
          <p:cNvPr id="4" name="Imagem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4624"/>
            <a:ext cx="8064896" cy="1296144"/>
          </a:xfrm>
          <a:prstGeom prst="rect">
            <a:avLst/>
          </a:prstGeom>
        </p:spPr>
      </p:pic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720080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Atenção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Este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modelo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serve de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orientação para a confecção do arquivo para as apresentações orais</a:t>
            </a:r>
          </a:p>
        </p:txBody>
      </p:sp>
      <p:sp>
        <p:nvSpPr>
          <p:cNvPr id="7" name="Subtítulo 2"/>
          <p:cNvSpPr txBox="1"/>
          <p:nvPr/>
        </p:nvSpPr>
        <p:spPr>
          <a:xfrm>
            <a:off x="755576" y="5805264"/>
            <a:ext cx="7772400" cy="648072"/>
          </a:xfrm>
          <a:prstGeom prst="rect">
            <a:avLst/>
          </a:prstGeom>
        </p:spPr>
        <p:txBody>
          <a:bodyPr vert="horz" lIns="45720" rIns="45720">
            <a:normAutofit/>
          </a:bodyPr>
          <a:lstStyle/>
          <a:p>
            <a:pPr marL="0" marR="64135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 panose="05040102010807070707"/>
              <a:buNone/>
              <a:defRPr/>
            </a:pPr>
            <a:r>
              <a:rPr kumimoji="0" lang="pt-BR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Finalizar a apresentação com os agradecimentos.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4624"/>
            <a:ext cx="8064896" cy="1296144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683568" y="1340769"/>
            <a:ext cx="763284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i="1" dirty="0">
                <a:solidFill>
                  <a:srgbClr val="FF0000"/>
                </a:solidFill>
              </a:rPr>
              <a:t>ATENÇÃO:</a:t>
            </a:r>
          </a:p>
          <a:p>
            <a:endParaRPr lang="pt-BR" dirty="0"/>
          </a:p>
          <a:p>
            <a:r>
              <a:rPr lang="pt-BR" dirty="0"/>
              <a:t>A apresentação oral </a:t>
            </a:r>
            <a:r>
              <a:rPr lang="pt-BR" b="1" dirty="0">
                <a:highlight>
                  <a:srgbClr val="FFFF00"/>
                </a:highlight>
              </a:rPr>
              <a:t>terá uma duração doze minutos</a:t>
            </a:r>
            <a:r>
              <a:rPr lang="pt-BR" dirty="0"/>
              <a:t>, sendo acrescido mais três minutos para discussões (</a:t>
            </a:r>
            <a:r>
              <a:rPr lang="pt-BR" dirty="0">
                <a:highlight>
                  <a:srgbClr val="FFFF00"/>
                </a:highlight>
              </a:rPr>
              <a:t>total: 15 minutos</a:t>
            </a:r>
            <a:r>
              <a:rPr lang="pt-BR" dirty="0"/>
              <a:t>);</a:t>
            </a:r>
          </a:p>
          <a:p>
            <a:endParaRPr lang="pt-BR" dirty="0"/>
          </a:p>
          <a:p>
            <a:r>
              <a:rPr lang="pt-BR" dirty="0"/>
              <a:t>Elaborar sua apresentação em PowerPoint, com um número de </a:t>
            </a:r>
            <a:r>
              <a:rPr lang="pt-BR" i="1" dirty="0">
                <a:solidFill>
                  <a:srgbClr val="FF0000"/>
                </a:solidFill>
              </a:rPr>
              <a:t>slides compatível </a:t>
            </a:r>
            <a:r>
              <a:rPr lang="pt-BR" dirty="0"/>
              <a:t>para um tempo de doze minutos;  </a:t>
            </a:r>
          </a:p>
          <a:p>
            <a:endParaRPr lang="en-US" dirty="0"/>
          </a:p>
          <a:p>
            <a:r>
              <a:rPr lang="pt-BR" dirty="0"/>
              <a:t>Salvar o arquivo e, em seguida, converter para o formato PDF (</a:t>
            </a:r>
            <a:r>
              <a:rPr lang="pt-BR" i="1" dirty="0" err="1">
                <a:solidFill>
                  <a:srgbClr val="FF0000"/>
                </a:solidFill>
              </a:rPr>
              <a:t>Portable</a:t>
            </a:r>
            <a:r>
              <a:rPr lang="pt-BR" i="1" dirty="0">
                <a:solidFill>
                  <a:srgbClr val="FF0000"/>
                </a:solidFill>
              </a:rPr>
              <a:t> </a:t>
            </a:r>
            <a:r>
              <a:rPr lang="pt-BR" i="1" dirty="0" err="1">
                <a:solidFill>
                  <a:srgbClr val="FF0000"/>
                </a:solidFill>
              </a:rPr>
              <a:t>Document</a:t>
            </a:r>
            <a:r>
              <a:rPr lang="pt-BR" i="1" dirty="0">
                <a:solidFill>
                  <a:srgbClr val="FF0000"/>
                </a:solidFill>
              </a:rPr>
              <a:t> </a:t>
            </a:r>
            <a:r>
              <a:rPr lang="pt-BR" i="1" dirty="0" err="1">
                <a:solidFill>
                  <a:srgbClr val="FF0000"/>
                </a:solidFill>
              </a:rPr>
              <a:t>Format</a:t>
            </a:r>
            <a:r>
              <a:rPr lang="pt-BR" dirty="0"/>
              <a:t>). Tendo em vista que os computadores institucionais (UFRN) só conseguem abrir arquivos em PDF. Além de se evitar possíveis problemas de desconfigurações.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</TotalTime>
  <Words>177</Words>
  <Application>Microsoft Office PowerPoint</Application>
  <PresentationFormat>Apresentação na tela (4:3)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9" baseType="lpstr">
      <vt:lpstr>Arial</vt:lpstr>
      <vt:lpstr>Lucida Sans Unicode</vt:lpstr>
      <vt:lpstr>Verdana</vt:lpstr>
      <vt:lpstr>Wingdings 2</vt:lpstr>
      <vt:lpstr>Wingdings 3</vt:lpstr>
      <vt:lpstr>Concurso</vt:lpstr>
      <vt:lpstr>Titulo do trabalho</vt:lpstr>
      <vt:lpstr>Atenção: Este modelo serve de orientação para a confecção do arquivo para as apresentações orais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do trabalho</dc:title>
  <dc:creator>User</dc:creator>
  <cp:lastModifiedBy>Álvaro Augusto</cp:lastModifiedBy>
  <cp:revision>7</cp:revision>
  <dcterms:created xsi:type="dcterms:W3CDTF">2025-08-12T19:11:00Z</dcterms:created>
  <dcterms:modified xsi:type="dcterms:W3CDTF">2025-08-14T22:46:48Z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F5B9B29870C247CABEE1C98DCA5C83CA_13</vt:lpwstr>
  </property>
  <property fmtid="{D5CDD505-2E9C-101B-9397-08002B2CF9AE}" pid="3" name="KSOProductBuildVer">
    <vt:lpwstr>1046-12.2.0.22222</vt:lpwstr>
  </property>
</Properties>
</file>