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0B881-0A28-4DDF-8AA6-071CDA3A31DE}" type="datetimeFigureOut">
              <a:rPr lang="pt-BR" smtClean="0"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CFC71-9078-4EE1-AF59-8061A2E3389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 EIPE (apresentação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erikamenezes189</dc:creator>
  <cp:lastModifiedBy>erikamenezes189</cp:lastModifiedBy>
  <cp:revision>1</cp:revision>
  <dcterms:created xsi:type="dcterms:W3CDTF">2018-08-20T13:58:40Z</dcterms:created>
  <dcterms:modified xsi:type="dcterms:W3CDTF">2018-08-20T13:59:23Z</dcterms:modified>
</cp:coreProperties>
</file>