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71" r:id="rId8"/>
    <p:sldId id="269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A5DF"/>
    <a:srgbClr val="001F3B"/>
    <a:srgbClr val="120D35"/>
    <a:srgbClr val="1E164E"/>
    <a:srgbClr val="DDDDFF"/>
    <a:srgbClr val="2D58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50" autoAdjust="0"/>
    <p:restoredTop sz="94660"/>
  </p:normalViewPr>
  <p:slideViewPr>
    <p:cSldViewPr snapToGrid="0">
      <p:cViewPr>
        <p:scale>
          <a:sx n="70" d="100"/>
          <a:sy n="70" d="100"/>
        </p:scale>
        <p:origin x="89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5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6">
            <a:extLst>
              <a:ext uri="{FF2B5EF4-FFF2-40B4-BE49-F238E27FC236}">
                <a16:creationId xmlns:a16="http://schemas.microsoft.com/office/drawing/2014/main" id="{7F675924-0B9D-4DC2-99EB-43A8550D5D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-115314" y="0"/>
            <a:ext cx="12300961" cy="6858000"/>
          </a:xfrm>
          <a:prstGeom prst="rect">
            <a:avLst/>
          </a:prstGeom>
        </p:spPr>
      </p:pic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76" y="3613496"/>
            <a:ext cx="12188824" cy="112204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115315" y="2590078"/>
            <a:ext cx="12413100" cy="1660332"/>
          </a:xfrm>
          <a:prstGeom prst="rect">
            <a:avLst/>
          </a:prstGeom>
          <a:solidFill>
            <a:srgbClr val="27A5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22" y="2733709"/>
            <a:ext cx="7419527" cy="1373070"/>
          </a:xfrm>
        </p:spPr>
        <p:txBody>
          <a:bodyPr anchor="ctr">
            <a:noAutofit/>
          </a:bodyPr>
          <a:lstStyle>
            <a:lvl1pPr algn="r">
              <a:defRPr sz="4800">
                <a:solidFill>
                  <a:schemeClr val="tx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22" y="4394039"/>
            <a:ext cx="5277365" cy="1117687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16903" y="6323813"/>
            <a:ext cx="27432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pt-BR" dirty="0"/>
              <a:t>03/11/2021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46243" y="6323814"/>
            <a:ext cx="6870660" cy="365125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304E3743-6E2A-4416-98D6-8E5D4FFD61D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0206" y="5702603"/>
            <a:ext cx="3875757" cy="1046194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5C5BC6CE-9B91-AE0D-0987-8858D81574D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433" y="2839661"/>
            <a:ext cx="4452045" cy="1113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960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-1" y="4567988"/>
            <a:ext cx="12188823" cy="1368198"/>
          </a:xfrm>
          <a:prstGeom prst="rect">
            <a:avLst/>
          </a:prstGeom>
          <a:solidFill>
            <a:srgbClr val="27A5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4711616"/>
            <a:ext cx="8302508" cy="453051"/>
          </a:xfrm>
        </p:spPr>
        <p:txBody>
          <a:bodyPr anchor="b">
            <a:normAutofit/>
          </a:bodyPr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8302511" cy="622971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dirty="0"/>
              <a:t>16/11/2022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3223178B-DCC7-49F8-9667-E3E77F36D20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13148" y="4887775"/>
            <a:ext cx="2781797" cy="695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183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6">
            <a:extLst>
              <a:ext uri="{FF2B5EF4-FFF2-40B4-BE49-F238E27FC236}">
                <a16:creationId xmlns:a16="http://schemas.microsoft.com/office/drawing/2014/main" id="{8D0E2A9A-0FB0-4D7C-B181-7293878547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-72891" y="-1714500"/>
            <a:ext cx="12264885" cy="8572501"/>
          </a:xfrm>
          <a:prstGeom prst="rect">
            <a:avLst/>
          </a:prstGeom>
        </p:spPr>
      </p:pic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890" y="4601230"/>
            <a:ext cx="12264886" cy="377382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-4" y="3308313"/>
            <a:ext cx="12192000" cy="1368198"/>
          </a:xfrm>
          <a:prstGeom prst="rect">
            <a:avLst/>
          </a:prstGeom>
          <a:solidFill>
            <a:srgbClr val="27A5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8" y="88747"/>
            <a:ext cx="9613858" cy="2907103"/>
          </a:xfrm>
        </p:spPr>
        <p:txBody>
          <a:bodyPr anchor="ctr">
            <a:normAutofit/>
          </a:bodyPr>
          <a:lstStyle>
            <a:lvl1pPr>
              <a:defRPr sz="3600">
                <a:solidFill>
                  <a:srgbClr val="001F3B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1295" y="3421892"/>
            <a:ext cx="7332556" cy="1090789"/>
          </a:xfrm>
        </p:spPr>
        <p:txBody>
          <a:bodyPr anchor="ctr"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7263529" cy="377382"/>
          </a:xfrm>
        </p:spPr>
        <p:txBody>
          <a:bodyPr/>
          <a:lstStyle/>
          <a:p>
            <a:endParaRPr lang="pt-BR"/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4E16E1B3-C393-407D-883A-0DAD0089EEB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128131" y="3557461"/>
            <a:ext cx="3820880" cy="955220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7D3E69E9-622E-4B5B-B9BF-A905F457729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0768" y="5569786"/>
            <a:ext cx="3196177" cy="862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874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39"/>
            <a:ext cx="12176586" cy="37466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15413" y="613481"/>
            <a:ext cx="12188824" cy="1368198"/>
          </a:xfrm>
          <a:prstGeom prst="rect">
            <a:avLst/>
          </a:prstGeom>
          <a:solidFill>
            <a:srgbClr val="27A5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38850"/>
            <a:ext cx="11177061" cy="1080938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dirty="0"/>
              <a:t>16/11/2022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DE4B5F1E-AFDB-41AD-9795-44F4406B57B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0147" y="106397"/>
            <a:ext cx="2144741" cy="42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3049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2354338" cy="380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-1" y="4567988"/>
            <a:ext cx="12191999" cy="1368198"/>
          </a:xfrm>
          <a:prstGeom prst="rect">
            <a:avLst/>
          </a:prstGeom>
          <a:solidFill>
            <a:srgbClr val="27A5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4711615"/>
            <a:ext cx="8124043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dirty="0"/>
              <a:t>16/11/2022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360590B8-5FFF-433D-91E3-BCFD8FCE11F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61120" y="4814363"/>
            <a:ext cx="3070460" cy="767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901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118818" y="5901313"/>
            <a:ext cx="4641019" cy="921813"/>
          </a:xfrm>
        </p:spPr>
        <p:txBody>
          <a:bodyPr/>
          <a:lstStyle>
            <a:lvl1pPr>
              <a:defRPr/>
            </a:lvl1pPr>
          </a:lstStyle>
          <a:p>
            <a:r>
              <a:rPr lang="pt-BR" dirty="0"/>
              <a:t>16/11/2022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7760520" cy="921812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11" name="Rectangle 10"/>
          <p:cNvSpPr/>
          <p:nvPr/>
        </p:nvSpPr>
        <p:spPr>
          <a:xfrm>
            <a:off x="0" y="4567988"/>
            <a:ext cx="12192000" cy="1368198"/>
          </a:xfrm>
          <a:prstGeom prst="rect">
            <a:avLst/>
          </a:prstGeom>
          <a:solidFill>
            <a:srgbClr val="27A5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8163236" cy="660124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300149"/>
            <a:ext cx="8163235" cy="563349"/>
          </a:xfrm>
        </p:spPr>
        <p:txBody>
          <a:bodyPr anchor="t"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3E155032-F834-41AE-9B8F-D25A1C12D4EB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67441" y="4950824"/>
            <a:ext cx="3028187" cy="757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893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70239"/>
            <a:ext cx="12191999" cy="375139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2192000" cy="1368198"/>
          </a:xfrm>
          <a:prstGeom prst="rect">
            <a:avLst/>
          </a:prstGeom>
          <a:solidFill>
            <a:srgbClr val="27A5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46652" y="753228"/>
            <a:ext cx="9581322" cy="10809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rgbClr val="2D58A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rgbClr val="2D58A5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rgbClr val="2D58A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rgbClr val="2D58A5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rgbClr val="2D58A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>
                <a:solidFill>
                  <a:srgbClr val="2D58A5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2D58A5"/>
                </a:solidFill>
              </a:defRPr>
            </a:lvl1pPr>
          </a:lstStyle>
          <a:p>
            <a:r>
              <a:rPr lang="pt-BR" dirty="0"/>
              <a:t>16/11/2022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2D58A5"/>
                </a:solidFill>
              </a:defRPr>
            </a:lvl1pPr>
          </a:lstStyle>
          <a:p>
            <a:endParaRPr lang="pt-BR"/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D8957DAA-5A39-407D-BDFB-6BCCDB88061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0147" y="106397"/>
            <a:ext cx="2144741" cy="42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668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70240"/>
            <a:ext cx="12274825" cy="377688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2192000" cy="1368198"/>
          </a:xfrm>
          <a:prstGeom prst="rect">
            <a:avLst/>
          </a:prstGeom>
          <a:solidFill>
            <a:srgbClr val="27A5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dirty="0"/>
              <a:t>16/11/2022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29" name="Imagem 28">
            <a:extLst>
              <a:ext uri="{FF2B5EF4-FFF2-40B4-BE49-F238E27FC236}">
                <a16:creationId xmlns:a16="http://schemas.microsoft.com/office/drawing/2014/main" id="{03AD387A-0BEA-4A0F-996B-CAB513F1E7E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0147" y="106397"/>
            <a:ext cx="2144741" cy="42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311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16265"/>
            <a:ext cx="12191999" cy="375139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-1" y="609600"/>
            <a:ext cx="12191999" cy="1368198"/>
          </a:xfrm>
          <a:prstGeom prst="rect">
            <a:avLst/>
          </a:prstGeom>
          <a:solidFill>
            <a:srgbClr val="27A5DF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495" y="782269"/>
            <a:ext cx="10859009" cy="10809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dirty="0"/>
              <a:t>03/11/2021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FE05C39D-454B-437C-8A4A-CA79183F4B4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0147" y="106397"/>
            <a:ext cx="2144741" cy="42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822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pic>
        <p:nvPicPr>
          <p:cNvPr id="32" name="Imagem 31">
            <a:extLst>
              <a:ext uri="{FF2B5EF4-FFF2-40B4-BE49-F238E27FC236}">
                <a16:creationId xmlns:a16="http://schemas.microsoft.com/office/drawing/2014/main" id="{D0150409-7436-4F6B-A253-B2A62712992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97663" y="1186723"/>
            <a:ext cx="5431070" cy="1086214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DC05AAC0-8519-FDEC-DAF5-1C428C6C0A4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9629" y="1823467"/>
            <a:ext cx="6794484" cy="5435587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E3B726FE-37CD-99F4-EF7C-EEB5527F76E7}"/>
              </a:ext>
            </a:extLst>
          </p:cNvPr>
          <p:cNvSpPr/>
          <p:nvPr userDrawn="1"/>
        </p:nvSpPr>
        <p:spPr>
          <a:xfrm>
            <a:off x="5613009" y="1729830"/>
            <a:ext cx="6105226" cy="5128170"/>
          </a:xfrm>
          <a:prstGeom prst="rect">
            <a:avLst/>
          </a:prstGeom>
          <a:solidFill>
            <a:schemeClr val="tx1">
              <a:alpha val="5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ctangle 8"/>
          <p:cNvSpPr/>
          <p:nvPr/>
        </p:nvSpPr>
        <p:spPr>
          <a:xfrm>
            <a:off x="-3" y="2726267"/>
            <a:ext cx="12188823" cy="1368198"/>
          </a:xfrm>
          <a:prstGeom prst="rect">
            <a:avLst/>
          </a:prstGeom>
          <a:solidFill>
            <a:srgbClr val="27A5DF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11037913" cy="1090788"/>
          </a:xfrm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5415678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rgbClr val="2D58A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</p:spTree>
    <p:extLst>
      <p:ext uri="{BB962C8B-B14F-4D97-AF65-F5344CB8AC3E}">
        <p14:creationId xmlns:p14="http://schemas.microsoft.com/office/powerpoint/2010/main" val="1162691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70239"/>
            <a:ext cx="11976651" cy="36851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-1" y="609600"/>
            <a:ext cx="12192001" cy="1368198"/>
          </a:xfrm>
          <a:prstGeom prst="rect">
            <a:avLst/>
          </a:prstGeom>
          <a:solidFill>
            <a:srgbClr val="27A5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dirty="0"/>
              <a:t>16/11/2022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C8CBCEE8-FFF6-4659-9FEB-0D263CF5394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0147" y="106397"/>
            <a:ext cx="2144741" cy="42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618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2192000" cy="1368198"/>
          </a:xfrm>
          <a:prstGeom prst="rect">
            <a:avLst/>
          </a:prstGeom>
          <a:solidFill>
            <a:srgbClr val="27A5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D58A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>
            <a:lvl1pPr>
              <a:defRPr>
                <a:solidFill>
                  <a:srgbClr val="2D58A5"/>
                </a:solidFill>
              </a:defRPr>
            </a:lvl1pPr>
            <a:lvl2pPr>
              <a:defRPr>
                <a:solidFill>
                  <a:srgbClr val="2D58A5"/>
                </a:solidFill>
              </a:defRPr>
            </a:lvl2pPr>
            <a:lvl3pPr>
              <a:defRPr>
                <a:solidFill>
                  <a:srgbClr val="2D58A5"/>
                </a:solidFill>
              </a:defRPr>
            </a:lvl3pPr>
            <a:lvl4pPr>
              <a:defRPr>
                <a:solidFill>
                  <a:srgbClr val="2D58A5"/>
                </a:solidFill>
              </a:defRPr>
            </a:lvl4pPr>
            <a:lvl5pPr>
              <a:defRPr>
                <a:solidFill>
                  <a:srgbClr val="2D58A5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2D58A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>
            <a:lvl1pPr>
              <a:defRPr>
                <a:solidFill>
                  <a:srgbClr val="2D58A5"/>
                </a:solidFill>
              </a:defRPr>
            </a:lvl1pPr>
            <a:lvl2pPr>
              <a:defRPr>
                <a:solidFill>
                  <a:srgbClr val="2D58A5"/>
                </a:solidFill>
              </a:defRPr>
            </a:lvl2pPr>
            <a:lvl3pPr>
              <a:defRPr>
                <a:solidFill>
                  <a:srgbClr val="2D58A5"/>
                </a:solidFill>
              </a:defRPr>
            </a:lvl3pPr>
            <a:lvl4pPr>
              <a:defRPr>
                <a:solidFill>
                  <a:srgbClr val="2D58A5"/>
                </a:solidFill>
              </a:defRPr>
            </a:lvl4pPr>
            <a:lvl5pPr>
              <a:defRPr>
                <a:solidFill>
                  <a:srgbClr val="2D58A5"/>
                </a:solidFill>
              </a:defRPr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2D58A5"/>
                </a:solidFill>
              </a:defRPr>
            </a:lvl1pPr>
          </a:lstStyle>
          <a:p>
            <a:r>
              <a:rPr lang="pt-BR" dirty="0"/>
              <a:t>16/11/2022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2D58A5"/>
                </a:solidFill>
              </a:defRPr>
            </a:lvl1pPr>
          </a:lstStyle>
          <a:p>
            <a:endParaRPr lang="pt-BR"/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64A35F42-D612-4770-A0DA-6751C74D2AD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0147" y="106397"/>
            <a:ext cx="2144741" cy="42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348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2081034" cy="32116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2192000" cy="1368198"/>
          </a:xfrm>
          <a:prstGeom prst="rect">
            <a:avLst/>
          </a:prstGeom>
          <a:solidFill>
            <a:srgbClr val="27A5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669998"/>
            <a:ext cx="11196940" cy="108093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dirty="0"/>
              <a:t>16/11/2022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596006A6-5518-4F4B-A19F-66D133740BE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0147" y="106397"/>
            <a:ext cx="2144741" cy="42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018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dirty="0"/>
              <a:t>16/11/2022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0ACC4B08-B2EB-4263-8D0A-B09BF2DCC4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0147" y="106397"/>
            <a:ext cx="2251451" cy="450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122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2192000" cy="32116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2192000" cy="1368198"/>
          </a:xfrm>
          <a:prstGeom prst="rect">
            <a:avLst/>
          </a:prstGeom>
          <a:solidFill>
            <a:srgbClr val="27A5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11229573" cy="108094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dirty="0"/>
              <a:t>16/11/2022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CFC0EDCB-101C-475E-9AAC-1709AC39FCF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0147" y="106397"/>
            <a:ext cx="2144741" cy="42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03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70240"/>
            <a:ext cx="12115799" cy="37279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2192000" cy="1368198"/>
          </a:xfrm>
          <a:prstGeom prst="rect">
            <a:avLst/>
          </a:prstGeom>
          <a:solidFill>
            <a:srgbClr val="27A5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dirty="0"/>
              <a:t>16/11/2022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BFDB3E53-0175-4222-B61E-91AA6D87BBA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0147" y="106397"/>
            <a:ext cx="2144741" cy="42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011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660760"/>
            <a:ext cx="10859009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1085900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3098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D58A5"/>
                </a:solidFill>
              </a:defRPr>
            </a:lvl1pPr>
          </a:lstStyle>
          <a:p>
            <a:fld id="{A6B6DE3E-4872-4AC1-82DF-60EC4341DD23}" type="datetimeFigureOut">
              <a:rPr lang="pt-BR" smtClean="0"/>
              <a:pPr/>
              <a:t>11/11/2022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7760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2D58A5"/>
                </a:solidFill>
              </a:defRPr>
            </a:lvl1pPr>
          </a:lstStyle>
          <a:p>
            <a:endParaRPr lang="pt-BR"/>
          </a:p>
        </p:txBody>
      </p:sp>
      <p:sp>
        <p:nvSpPr>
          <p:cNvPr id="15" name="Retângulo 14">
            <a:extLst>
              <a:ext uri="{FF2B5EF4-FFF2-40B4-BE49-F238E27FC236}">
                <a16:creationId xmlns:a16="http://schemas.microsoft.com/office/drawing/2014/main" id="{BB5123B5-0A8A-4C6B-B62A-E58A71C63D75}"/>
              </a:ext>
            </a:extLst>
          </p:cNvPr>
          <p:cNvSpPr/>
          <p:nvPr userDrawn="1"/>
        </p:nvSpPr>
        <p:spPr>
          <a:xfrm>
            <a:off x="11887200" y="0"/>
            <a:ext cx="304800" cy="6858000"/>
          </a:xfrm>
          <a:prstGeom prst="rect">
            <a:avLst/>
          </a:prstGeom>
          <a:solidFill>
            <a:srgbClr val="27A5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905124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6" r:id="rId12"/>
    <p:sldLayoutId id="2147483672" r:id="rId13"/>
    <p:sldLayoutId id="2147483673" r:id="rId14"/>
    <p:sldLayoutId id="2147483674" r:id="rId15"/>
    <p:sldLayoutId id="2147483675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2D58A5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rgbClr val="2D58A5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2D58A5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D58A5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2D58A5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rgbClr val="2D58A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52C068-E0FD-4185-86C7-FDC20EC206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Título do trabalho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742F3F2-F871-4D27-816D-88891CD9C0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Autores</a:t>
            </a:r>
          </a:p>
        </p:txBody>
      </p:sp>
    </p:spTree>
    <p:extLst>
      <p:ext uri="{BB962C8B-B14F-4D97-AF65-F5344CB8AC3E}">
        <p14:creationId xmlns:p14="http://schemas.microsoft.com/office/powerpoint/2010/main" val="11626615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FDACC792-F914-486B-A7E0-3BA25D4AF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dirty="0"/>
              <a:t>Sumário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CB3E941-311C-450B-AFFB-FB7D6FE812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5053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C2C68E-D154-4778-B2FF-E705CB323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F98C54D-8B86-45DC-9F15-E6490A6B63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6233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A1CD70C5-5A79-4282-B6B8-1D8F65429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Revisão Bibliográfica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70595443-96E3-49E6-843C-A861AB9DD52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0F703A7-92A8-4E8C-A98E-16A0C171757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0379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176B4266-A6C9-494E-94C0-6DED937F3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Metodologia (ou, Materiais e Métodos)</a:t>
            </a:r>
          </a:p>
        </p:txBody>
      </p:sp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910CCE08-1332-4AA1-99AD-432BD0C686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7507DB6B-3FAE-46E0-BE81-EA1BB40EE31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Espaço Reservado para Texto 9">
            <a:extLst>
              <a:ext uri="{FF2B5EF4-FFF2-40B4-BE49-F238E27FC236}">
                <a16:creationId xmlns:a16="http://schemas.microsoft.com/office/drawing/2014/main" id="{8F757E5F-A052-4B44-8059-86B970E4DA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Espaço Reservado para Conteúdo 10">
            <a:extLst>
              <a:ext uri="{FF2B5EF4-FFF2-40B4-BE49-F238E27FC236}">
                <a16:creationId xmlns:a16="http://schemas.microsoft.com/office/drawing/2014/main" id="{0935293A-4E34-4DCB-8A4E-6CEA3FA0804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7606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1CEAAF18-F0E9-41A3-8DC4-0318A5B2B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Resultados</a:t>
            </a:r>
          </a:p>
        </p:txBody>
      </p:sp>
    </p:spTree>
    <p:extLst>
      <p:ext uri="{BB962C8B-B14F-4D97-AF65-F5344CB8AC3E}">
        <p14:creationId xmlns:p14="http://schemas.microsoft.com/office/powerpoint/2010/main" val="4285298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1CEAAF18-F0E9-41A3-8DC4-0318A5B2B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Conclusões</a:t>
            </a:r>
          </a:p>
        </p:txBody>
      </p:sp>
    </p:spTree>
    <p:extLst>
      <p:ext uri="{BB962C8B-B14F-4D97-AF65-F5344CB8AC3E}">
        <p14:creationId xmlns:p14="http://schemas.microsoft.com/office/powerpoint/2010/main" val="21269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8DA31013-FA15-4DF5-A8FE-9136D275C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Referências</a:t>
            </a:r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54FC4DDD-0C79-4A49-A196-3A720B597B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EDC294E3-F274-42DB-BA11-4F51953BD2C9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783DD744-BC50-4C8B-8F91-7F5192A338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Espaço Reservado para Texto 9">
            <a:extLst>
              <a:ext uri="{FF2B5EF4-FFF2-40B4-BE49-F238E27FC236}">
                <a16:creationId xmlns:a16="http://schemas.microsoft.com/office/drawing/2014/main" id="{B7014A95-C18A-473C-B6AE-D69D2F244A46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C551AD0C-324E-4707-8CEE-47201E2AFC3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Espaço Reservado para Texto 10">
            <a:extLst>
              <a:ext uri="{FF2B5EF4-FFF2-40B4-BE49-F238E27FC236}">
                <a16:creationId xmlns:a16="http://schemas.microsoft.com/office/drawing/2014/main" id="{953AFFD7-D62B-43F2-B219-EE7E93B2F6BC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1336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FEEC1101-BE00-4E6D-BF57-A78627F23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Agradecimentos</a:t>
            </a:r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74B7732D-F030-4885-908A-86EAF71677C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Muito obrigado!</a:t>
            </a:r>
          </a:p>
        </p:txBody>
      </p:sp>
    </p:spTree>
    <p:extLst>
      <p:ext uri="{BB962C8B-B14F-4D97-AF65-F5344CB8AC3E}">
        <p14:creationId xmlns:p14="http://schemas.microsoft.com/office/powerpoint/2010/main" val="607144197"/>
      </p:ext>
    </p:extLst>
  </p:cSld>
  <p:clrMapOvr>
    <a:masterClrMapping/>
  </p:clrMapOvr>
</p:sld>
</file>

<file path=ppt/theme/theme1.xml><?xml version="1.0" encoding="utf-8"?>
<a:theme xmlns:a="http://schemas.openxmlformats.org/drawingml/2006/main" name="Berlim">
  <a:themeElements>
    <a:clrScheme name="Personalizada 32">
      <a:dk1>
        <a:srgbClr val="F09415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m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m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1204</TotalTime>
  <Words>23</Words>
  <Application>Microsoft Office PowerPoint</Application>
  <PresentationFormat>Widescreen</PresentationFormat>
  <Paragraphs>11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2" baseType="lpstr">
      <vt:lpstr>Arial</vt:lpstr>
      <vt:lpstr>Trebuchet MS</vt:lpstr>
      <vt:lpstr>Berlim</vt:lpstr>
      <vt:lpstr>Título do trabalho</vt:lpstr>
      <vt:lpstr>Sumário</vt:lpstr>
      <vt:lpstr>Introdução</vt:lpstr>
      <vt:lpstr>Revisão Bibliográfica</vt:lpstr>
      <vt:lpstr>Metodologia (ou, Materiais e Métodos)</vt:lpstr>
      <vt:lpstr>Resultados</vt:lpstr>
      <vt:lpstr>Conclusões</vt:lpstr>
      <vt:lpstr>Referências</vt:lpstr>
      <vt:lpstr>Agradecimentos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ABES-RN ABES-RN</dc:creator>
  <cp:lastModifiedBy>Therezinha Dias</cp:lastModifiedBy>
  <cp:revision>14</cp:revision>
  <dcterms:created xsi:type="dcterms:W3CDTF">2019-05-03T15:26:39Z</dcterms:created>
  <dcterms:modified xsi:type="dcterms:W3CDTF">2022-11-11T18:27:07Z</dcterms:modified>
</cp:coreProperties>
</file>