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32397700" cy="36004500"/>
  <p:notesSz cx="6858000" cy="9144000"/>
  <p:embeddedFontLst>
    <p:embeddedFont>
      <p:font typeface="Poppins" charset="1" panose="00000500000000000000"/>
      <p:regular r:id="rId7"/>
    </p:embeddedFont>
    <p:embeddedFont>
      <p:font typeface="Calibri (MS)" charset="1" panose="020F0502020204030204"/>
      <p:regular r:id="rId8"/>
    </p:embeddedFont>
    <p:embeddedFont>
      <p:font typeface="Poppins Bold" charset="1" panose="00000800000000000000"/>
      <p:regular r:id="rId9"/>
    </p:embeddedFont>
    <p:embeddedFont>
      <p:font typeface="Codec Pro Bold" charset="1" panose="00000600000000000000"/>
      <p:regular r:id="rId10"/>
    </p:embeddedFont>
    <p:embeddedFont>
      <p:font typeface="TT Chocolates" charset="1" panose="02000503020000020003"/>
      <p:regular r:id="rId11"/>
    </p:embeddedFont>
    <p:embeddedFont>
      <p:font typeface="Sirenik" charset="1" panose="00000000000000000000"/>
      <p:regular r:id="rId12"/>
    </p:embeddedFont>
    <p:embeddedFont>
      <p:font typeface="Cinzel Decorative" charset="1" panose="00000500000000000000"/>
      <p:regular r:id="rId13"/>
    </p:embeddedFont>
    <p:embeddedFont>
      <p:font typeface="TT Chocolates Bold" charset="1" panose="02000803020000020003"/>
      <p:regular r:id="rId14"/>
    </p:embeddedFont>
    <p:embeddedFont>
      <p:font typeface="Canva Sans" charset="1" panose="020B05030305010401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svg" Type="http://schemas.openxmlformats.org/officeDocument/2006/relationships/image"/><Relationship Id="rId30" Target="../media/image29.png" Type="http://schemas.openxmlformats.org/officeDocument/2006/relationships/image"/><Relationship Id="rId31" Target="../media/image30.png" Type="http://schemas.openxmlformats.org/officeDocument/2006/relationships/image"/><Relationship Id="rId32" Target="../media/image31.png" Type="http://schemas.openxmlformats.org/officeDocument/2006/relationships/image"/><Relationship Id="rId33" Target="../media/image32.svg" Type="http://schemas.openxmlformats.org/officeDocument/2006/relationships/image"/><Relationship Id="rId34" Target="../media/image33.png" Type="http://schemas.openxmlformats.org/officeDocument/2006/relationships/image"/><Relationship Id="rId35" Target="../media/image34.svg" Type="http://schemas.openxmlformats.org/officeDocument/2006/relationships/image"/><Relationship Id="rId36" Target="../media/image35.png" Type="http://schemas.openxmlformats.org/officeDocument/2006/relationships/image"/><Relationship Id="rId37" Target="../media/image36.svg" Type="http://schemas.openxmlformats.org/officeDocument/2006/relationships/image"/><Relationship Id="rId38" Target="../media/image37.png" Type="http://schemas.openxmlformats.org/officeDocument/2006/relationships/image"/><Relationship Id="rId39" Target="../media/image38.svg" Type="http://schemas.openxmlformats.org/officeDocument/2006/relationships/image"/><Relationship Id="rId4" Target="../media/image3.png" Type="http://schemas.openxmlformats.org/officeDocument/2006/relationships/image"/><Relationship Id="rId40" Target="../media/image39.png" Type="http://schemas.openxmlformats.org/officeDocument/2006/relationships/image"/><Relationship Id="rId41" Target="../media/image40.svg" Type="http://schemas.openxmlformats.org/officeDocument/2006/relationships/image"/><Relationship Id="rId42" Target="../media/image41.png" Type="http://schemas.openxmlformats.org/officeDocument/2006/relationships/image"/><Relationship Id="rId43" Target="../media/image42.svg" Type="http://schemas.openxmlformats.org/officeDocument/2006/relationships/image"/><Relationship Id="rId44" Target="../media/image43.png" Type="http://schemas.openxmlformats.org/officeDocument/2006/relationships/image"/><Relationship Id="rId45" Target="../media/image44.svg" Type="http://schemas.openxmlformats.org/officeDocument/2006/relationships/image"/><Relationship Id="rId46" Target="../media/image45.png" Type="http://schemas.openxmlformats.org/officeDocument/2006/relationships/image"/><Relationship Id="rId47" Target="../media/image46.svg" Type="http://schemas.openxmlformats.org/officeDocument/2006/relationships/image"/><Relationship Id="rId48" Target="../media/image47.png" Type="http://schemas.openxmlformats.org/officeDocument/2006/relationships/image"/><Relationship Id="rId49" Target="../media/image48.png" Type="http://schemas.openxmlformats.org/officeDocument/2006/relationships/image"/><Relationship Id="rId5" Target="../media/image4.svg" Type="http://schemas.openxmlformats.org/officeDocument/2006/relationships/image"/><Relationship Id="rId50" Target="../media/image49.svg" Type="http://schemas.openxmlformats.org/officeDocument/2006/relationships/image"/><Relationship Id="rId51" Target="../media/image50.png" Type="http://schemas.openxmlformats.org/officeDocument/2006/relationships/image"/><Relationship Id="rId52" Target="../media/image51.svg" Type="http://schemas.openxmlformats.org/officeDocument/2006/relationships/image"/><Relationship Id="rId53" Target="../media/image52.png" Type="http://schemas.openxmlformats.org/officeDocument/2006/relationships/image"/><Relationship Id="rId54" Target="../media/image53.svg" Type="http://schemas.openxmlformats.org/officeDocument/2006/relationships/image"/><Relationship Id="rId55" Target="../media/image54.png" Type="http://schemas.openxmlformats.org/officeDocument/2006/relationships/image"/><Relationship Id="rId56" Target="../media/image55.svg" Type="http://schemas.openxmlformats.org/officeDocument/2006/relationships/image"/><Relationship Id="rId57" Target="../media/image56.png" Type="http://schemas.openxmlformats.org/officeDocument/2006/relationships/image"/><Relationship Id="rId58" Target="../media/image57.png" Type="http://schemas.openxmlformats.org/officeDocument/2006/relationships/image"/><Relationship Id="rId59" Target="../media/image58.png" Type="http://schemas.openxmlformats.org/officeDocument/2006/relationships/image"/><Relationship Id="rId6" Target="../media/image5.png" Type="http://schemas.openxmlformats.org/officeDocument/2006/relationships/image"/><Relationship Id="rId60" Target="../media/image59.sv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24918" y="5739864"/>
            <a:ext cx="31264159" cy="29390333"/>
            <a:chOff x="0" y="0"/>
            <a:chExt cx="2614353" cy="2457661"/>
          </a:xfrm>
        </p:grpSpPr>
        <p:sp>
          <p:nvSpPr>
            <p:cNvPr name="Freeform 3" id="3"/>
            <p:cNvSpPr/>
            <p:nvPr/>
          </p:nvSpPr>
          <p:spPr>
            <a:xfrm flipH="false" flipV="false" rot="0">
              <a:off x="0" y="0"/>
              <a:ext cx="2614353" cy="2457661"/>
            </a:xfrm>
            <a:custGeom>
              <a:avLst/>
              <a:gdLst/>
              <a:ahLst/>
              <a:cxnLst/>
              <a:rect r="r" b="b" t="t" l="l"/>
              <a:pathLst>
                <a:path h="2457661" w="2614353">
                  <a:moveTo>
                    <a:pt x="12381" y="0"/>
                  </a:moveTo>
                  <a:lnTo>
                    <a:pt x="2601971" y="0"/>
                  </a:lnTo>
                  <a:cubicBezTo>
                    <a:pt x="2608810" y="0"/>
                    <a:pt x="2614353" y="5543"/>
                    <a:pt x="2614353" y="12381"/>
                  </a:cubicBezTo>
                  <a:lnTo>
                    <a:pt x="2614353" y="2445279"/>
                  </a:lnTo>
                  <a:cubicBezTo>
                    <a:pt x="2614353" y="2452117"/>
                    <a:pt x="2608810" y="2457661"/>
                    <a:pt x="2601971" y="2457661"/>
                  </a:cubicBezTo>
                  <a:lnTo>
                    <a:pt x="12381" y="2457661"/>
                  </a:lnTo>
                  <a:cubicBezTo>
                    <a:pt x="9098" y="2457661"/>
                    <a:pt x="5948" y="2456356"/>
                    <a:pt x="3626" y="2454034"/>
                  </a:cubicBezTo>
                  <a:cubicBezTo>
                    <a:pt x="1304" y="2451712"/>
                    <a:pt x="0" y="2448563"/>
                    <a:pt x="0" y="2445279"/>
                  </a:cubicBezTo>
                  <a:lnTo>
                    <a:pt x="0" y="12381"/>
                  </a:lnTo>
                  <a:cubicBezTo>
                    <a:pt x="0" y="5543"/>
                    <a:pt x="5543" y="0"/>
                    <a:pt x="12381" y="0"/>
                  </a:cubicBezTo>
                  <a:close/>
                </a:path>
              </a:pathLst>
            </a:custGeom>
            <a:solidFill>
              <a:srgbClr val="000000">
                <a:alpha val="0"/>
              </a:srgbClr>
            </a:solidFill>
            <a:ln w="47625" cap="rnd">
              <a:solidFill>
                <a:srgbClr val="37236A"/>
              </a:solidFill>
              <a:prstDash val="solid"/>
              <a:round/>
            </a:ln>
          </p:spPr>
        </p:sp>
        <p:sp>
          <p:nvSpPr>
            <p:cNvPr name="TextBox 4" id="4"/>
            <p:cNvSpPr txBox="true"/>
            <p:nvPr/>
          </p:nvSpPr>
          <p:spPr>
            <a:xfrm>
              <a:off x="0" y="-171450"/>
              <a:ext cx="2614353" cy="2629111"/>
            </a:xfrm>
            <a:prstGeom prst="rect">
              <a:avLst/>
            </a:prstGeom>
          </p:spPr>
          <p:txBody>
            <a:bodyPr anchor="ctr" rtlCol="false" tIns="50800" lIns="50800" bIns="50800" rIns="50800"/>
            <a:lstStyle/>
            <a:p>
              <a:pPr algn="ctr">
                <a:lnSpc>
                  <a:spcPts val="6253"/>
                </a:lnSpc>
              </a:pPr>
            </a:p>
          </p:txBody>
        </p:sp>
      </p:grpSp>
      <p:grpSp>
        <p:nvGrpSpPr>
          <p:cNvPr name="Group 5" id="5"/>
          <p:cNvGrpSpPr/>
          <p:nvPr/>
        </p:nvGrpSpPr>
        <p:grpSpPr>
          <a:xfrm rot="0">
            <a:off x="1254788" y="7666407"/>
            <a:ext cx="14653326" cy="932264"/>
            <a:chOff x="0" y="0"/>
            <a:chExt cx="1549141" cy="98558"/>
          </a:xfrm>
        </p:grpSpPr>
        <p:sp>
          <p:nvSpPr>
            <p:cNvPr name="Freeform 6" id="6"/>
            <p:cNvSpPr/>
            <p:nvPr/>
          </p:nvSpPr>
          <p:spPr>
            <a:xfrm flipH="false" flipV="false" rot="0">
              <a:off x="0" y="0"/>
              <a:ext cx="1549141" cy="98558"/>
            </a:xfrm>
            <a:custGeom>
              <a:avLst/>
              <a:gdLst/>
              <a:ahLst/>
              <a:cxnLst/>
              <a:rect r="r" b="b" t="t" l="l"/>
              <a:pathLst>
                <a:path h="98558" w="1549141">
                  <a:moveTo>
                    <a:pt x="15850" y="0"/>
                  </a:moveTo>
                  <a:lnTo>
                    <a:pt x="1533290" y="0"/>
                  </a:lnTo>
                  <a:cubicBezTo>
                    <a:pt x="1537494" y="0"/>
                    <a:pt x="1541526" y="1670"/>
                    <a:pt x="1544498" y="4642"/>
                  </a:cubicBezTo>
                  <a:cubicBezTo>
                    <a:pt x="1547471" y="7615"/>
                    <a:pt x="1549141" y="11646"/>
                    <a:pt x="1549141" y="15850"/>
                  </a:cubicBezTo>
                  <a:lnTo>
                    <a:pt x="1549141" y="82708"/>
                  </a:lnTo>
                  <a:cubicBezTo>
                    <a:pt x="1549141" y="86912"/>
                    <a:pt x="1547471" y="90944"/>
                    <a:pt x="1544498" y="93916"/>
                  </a:cubicBezTo>
                  <a:cubicBezTo>
                    <a:pt x="1541526" y="96888"/>
                    <a:pt x="1537494" y="98558"/>
                    <a:pt x="1533290" y="98558"/>
                  </a:cubicBezTo>
                  <a:lnTo>
                    <a:pt x="15850" y="98558"/>
                  </a:lnTo>
                  <a:cubicBezTo>
                    <a:pt x="11646" y="98558"/>
                    <a:pt x="7615" y="96888"/>
                    <a:pt x="4642" y="93916"/>
                  </a:cubicBezTo>
                  <a:cubicBezTo>
                    <a:pt x="1670" y="90944"/>
                    <a:pt x="0" y="86912"/>
                    <a:pt x="0" y="82708"/>
                  </a:cubicBezTo>
                  <a:lnTo>
                    <a:pt x="0" y="15850"/>
                  </a:lnTo>
                  <a:cubicBezTo>
                    <a:pt x="0" y="11646"/>
                    <a:pt x="1670" y="7615"/>
                    <a:pt x="4642" y="4642"/>
                  </a:cubicBezTo>
                  <a:cubicBezTo>
                    <a:pt x="7615" y="1670"/>
                    <a:pt x="11646" y="0"/>
                    <a:pt x="15850" y="0"/>
                  </a:cubicBezTo>
                  <a:close/>
                </a:path>
              </a:pathLst>
            </a:custGeom>
            <a:solidFill>
              <a:srgbClr val="36236D"/>
            </a:solidFill>
          </p:spPr>
        </p:sp>
        <p:sp>
          <p:nvSpPr>
            <p:cNvPr name="TextBox 7" id="7"/>
            <p:cNvSpPr txBox="true"/>
            <p:nvPr/>
          </p:nvSpPr>
          <p:spPr>
            <a:xfrm>
              <a:off x="0" y="-9525"/>
              <a:ext cx="1549141" cy="108083"/>
            </a:xfrm>
            <a:prstGeom prst="rect">
              <a:avLst/>
            </a:prstGeom>
          </p:spPr>
          <p:txBody>
            <a:bodyPr anchor="ctr" rtlCol="false" tIns="40182" lIns="40182" bIns="40182" rIns="40182"/>
            <a:lstStyle/>
            <a:p>
              <a:pPr algn="ctr">
                <a:lnSpc>
                  <a:spcPts val="237"/>
                </a:lnSpc>
              </a:pPr>
            </a:p>
          </p:txBody>
        </p:sp>
      </p:grpSp>
      <p:sp>
        <p:nvSpPr>
          <p:cNvPr name="TextBox 8" id="8"/>
          <p:cNvSpPr txBox="true"/>
          <p:nvPr/>
        </p:nvSpPr>
        <p:spPr>
          <a:xfrm rot="0">
            <a:off x="3231335" y="7660633"/>
            <a:ext cx="10700232" cy="810462"/>
          </a:xfrm>
          <a:prstGeom prst="rect">
            <a:avLst/>
          </a:prstGeom>
        </p:spPr>
        <p:txBody>
          <a:bodyPr anchor="t" rtlCol="false" tIns="0" lIns="0" bIns="0" rIns="0">
            <a:spAutoFit/>
          </a:bodyPr>
          <a:lstStyle/>
          <a:p>
            <a:pPr algn="ctr">
              <a:lnSpc>
                <a:spcPts val="6253"/>
              </a:lnSpc>
            </a:pPr>
            <a:r>
              <a:rPr lang="en-US" sz="4467">
                <a:solidFill>
                  <a:srgbClr val="FFFFFF"/>
                </a:solidFill>
                <a:latin typeface="Poppins"/>
                <a:ea typeface="Poppins"/>
                <a:cs typeface="Poppins"/>
                <a:sym typeface="Poppins"/>
              </a:rPr>
              <a:t>INTRODUÇÃO</a:t>
            </a:r>
          </a:p>
        </p:txBody>
      </p:sp>
      <p:grpSp>
        <p:nvGrpSpPr>
          <p:cNvPr name="Group 9" id="9"/>
          <p:cNvGrpSpPr/>
          <p:nvPr/>
        </p:nvGrpSpPr>
        <p:grpSpPr>
          <a:xfrm rot="0">
            <a:off x="1254788" y="16240193"/>
            <a:ext cx="29900366" cy="932264"/>
            <a:chOff x="0" y="0"/>
            <a:chExt cx="3161048" cy="98558"/>
          </a:xfrm>
        </p:grpSpPr>
        <p:sp>
          <p:nvSpPr>
            <p:cNvPr name="Freeform 10" id="10"/>
            <p:cNvSpPr/>
            <p:nvPr/>
          </p:nvSpPr>
          <p:spPr>
            <a:xfrm flipH="false" flipV="false" rot="0">
              <a:off x="0" y="0"/>
              <a:ext cx="3161048" cy="98558"/>
            </a:xfrm>
            <a:custGeom>
              <a:avLst/>
              <a:gdLst/>
              <a:ahLst/>
              <a:cxnLst/>
              <a:rect r="r" b="b" t="t" l="l"/>
              <a:pathLst>
                <a:path h="98558" w="3161048">
                  <a:moveTo>
                    <a:pt x="7768" y="0"/>
                  </a:moveTo>
                  <a:lnTo>
                    <a:pt x="3153280" y="0"/>
                  </a:lnTo>
                  <a:cubicBezTo>
                    <a:pt x="3157570" y="0"/>
                    <a:pt x="3161048" y="3478"/>
                    <a:pt x="3161048" y="7768"/>
                  </a:cubicBezTo>
                  <a:lnTo>
                    <a:pt x="3161048" y="90791"/>
                  </a:lnTo>
                  <a:cubicBezTo>
                    <a:pt x="3161048" y="92851"/>
                    <a:pt x="3160230" y="94827"/>
                    <a:pt x="3158773" y="96283"/>
                  </a:cubicBezTo>
                  <a:cubicBezTo>
                    <a:pt x="3157316" y="97740"/>
                    <a:pt x="3155341" y="98558"/>
                    <a:pt x="3153280" y="98558"/>
                  </a:cubicBezTo>
                  <a:lnTo>
                    <a:pt x="7768" y="98558"/>
                  </a:lnTo>
                  <a:cubicBezTo>
                    <a:pt x="5708" y="98558"/>
                    <a:pt x="3732" y="97740"/>
                    <a:pt x="2275" y="96283"/>
                  </a:cubicBezTo>
                  <a:cubicBezTo>
                    <a:pt x="818" y="94827"/>
                    <a:pt x="0" y="92851"/>
                    <a:pt x="0" y="90791"/>
                  </a:cubicBezTo>
                  <a:lnTo>
                    <a:pt x="0" y="7768"/>
                  </a:lnTo>
                  <a:cubicBezTo>
                    <a:pt x="0" y="3478"/>
                    <a:pt x="3478" y="0"/>
                    <a:pt x="7768" y="0"/>
                  </a:cubicBezTo>
                  <a:close/>
                </a:path>
              </a:pathLst>
            </a:custGeom>
            <a:solidFill>
              <a:srgbClr val="36236D"/>
            </a:solidFill>
          </p:spPr>
        </p:sp>
        <p:sp>
          <p:nvSpPr>
            <p:cNvPr name="TextBox 11" id="11"/>
            <p:cNvSpPr txBox="true"/>
            <p:nvPr/>
          </p:nvSpPr>
          <p:spPr>
            <a:xfrm>
              <a:off x="0" y="-9525"/>
              <a:ext cx="3161048" cy="108083"/>
            </a:xfrm>
            <a:prstGeom prst="rect">
              <a:avLst/>
            </a:prstGeom>
          </p:spPr>
          <p:txBody>
            <a:bodyPr anchor="ctr" rtlCol="false" tIns="40182" lIns="40182" bIns="40182" rIns="40182"/>
            <a:lstStyle/>
            <a:p>
              <a:pPr algn="ctr">
                <a:lnSpc>
                  <a:spcPts val="237"/>
                </a:lnSpc>
              </a:pPr>
            </a:p>
          </p:txBody>
        </p:sp>
      </p:grpSp>
      <p:sp>
        <p:nvSpPr>
          <p:cNvPr name="TextBox 12" id="12"/>
          <p:cNvSpPr txBox="true"/>
          <p:nvPr/>
        </p:nvSpPr>
        <p:spPr>
          <a:xfrm rot="0">
            <a:off x="10555290" y="16234419"/>
            <a:ext cx="10663853" cy="810462"/>
          </a:xfrm>
          <a:prstGeom prst="rect">
            <a:avLst/>
          </a:prstGeom>
        </p:spPr>
        <p:txBody>
          <a:bodyPr anchor="t" rtlCol="false" tIns="0" lIns="0" bIns="0" rIns="0">
            <a:spAutoFit/>
          </a:bodyPr>
          <a:lstStyle/>
          <a:p>
            <a:pPr algn="ctr">
              <a:lnSpc>
                <a:spcPts val="6253"/>
              </a:lnSpc>
            </a:pPr>
            <a:r>
              <a:rPr lang="en-US" sz="4467">
                <a:solidFill>
                  <a:srgbClr val="FFFFFF"/>
                </a:solidFill>
                <a:latin typeface="Poppins"/>
                <a:ea typeface="Poppins"/>
                <a:cs typeface="Poppins"/>
                <a:sym typeface="Poppins"/>
              </a:rPr>
              <a:t>RESULTADOS E DISCUSSÃO</a:t>
            </a:r>
          </a:p>
        </p:txBody>
      </p:sp>
      <p:grpSp>
        <p:nvGrpSpPr>
          <p:cNvPr name="Group 13" id="13"/>
          <p:cNvGrpSpPr/>
          <p:nvPr/>
        </p:nvGrpSpPr>
        <p:grpSpPr>
          <a:xfrm rot="0">
            <a:off x="16539786" y="27032255"/>
            <a:ext cx="14257397" cy="870387"/>
            <a:chOff x="0" y="0"/>
            <a:chExt cx="1302723" cy="79529"/>
          </a:xfrm>
        </p:grpSpPr>
        <p:sp>
          <p:nvSpPr>
            <p:cNvPr name="Freeform 14" id="14"/>
            <p:cNvSpPr/>
            <p:nvPr/>
          </p:nvSpPr>
          <p:spPr>
            <a:xfrm flipH="false" flipV="false" rot="0">
              <a:off x="0" y="0"/>
              <a:ext cx="1302723" cy="79529"/>
            </a:xfrm>
            <a:custGeom>
              <a:avLst/>
              <a:gdLst/>
              <a:ahLst/>
              <a:cxnLst/>
              <a:rect r="r" b="b" t="t" l="l"/>
              <a:pathLst>
                <a:path h="79529" w="1302723">
                  <a:moveTo>
                    <a:pt x="16290" y="0"/>
                  </a:moveTo>
                  <a:lnTo>
                    <a:pt x="1286433" y="0"/>
                  </a:lnTo>
                  <a:cubicBezTo>
                    <a:pt x="1290753" y="0"/>
                    <a:pt x="1294897" y="1716"/>
                    <a:pt x="1297952" y="4771"/>
                  </a:cubicBezTo>
                  <a:cubicBezTo>
                    <a:pt x="1301007" y="7826"/>
                    <a:pt x="1302723" y="11970"/>
                    <a:pt x="1302723" y="16290"/>
                  </a:cubicBezTo>
                  <a:lnTo>
                    <a:pt x="1302723" y="63238"/>
                  </a:lnTo>
                  <a:cubicBezTo>
                    <a:pt x="1302723" y="72235"/>
                    <a:pt x="1295430" y="79529"/>
                    <a:pt x="1286433" y="79529"/>
                  </a:cubicBezTo>
                  <a:lnTo>
                    <a:pt x="16290" y="79529"/>
                  </a:lnTo>
                  <a:cubicBezTo>
                    <a:pt x="7293" y="79529"/>
                    <a:pt x="0" y="72235"/>
                    <a:pt x="0" y="63238"/>
                  </a:cubicBezTo>
                  <a:lnTo>
                    <a:pt x="0" y="16290"/>
                  </a:lnTo>
                  <a:cubicBezTo>
                    <a:pt x="0" y="7293"/>
                    <a:pt x="7293" y="0"/>
                    <a:pt x="16290" y="0"/>
                  </a:cubicBezTo>
                  <a:close/>
                </a:path>
              </a:pathLst>
            </a:custGeom>
            <a:solidFill>
              <a:srgbClr val="37236A"/>
            </a:solidFill>
          </p:spPr>
        </p:sp>
        <p:sp>
          <p:nvSpPr>
            <p:cNvPr name="TextBox 15" id="15"/>
            <p:cNvSpPr txBox="true"/>
            <p:nvPr/>
          </p:nvSpPr>
          <p:spPr>
            <a:xfrm>
              <a:off x="0" y="-9525"/>
              <a:ext cx="1302723" cy="89054"/>
            </a:xfrm>
            <a:prstGeom prst="rect">
              <a:avLst/>
            </a:prstGeom>
          </p:spPr>
          <p:txBody>
            <a:bodyPr anchor="ctr" rtlCol="false" tIns="40182" lIns="40182" bIns="40182" rIns="40182"/>
            <a:lstStyle/>
            <a:p>
              <a:pPr algn="ctr">
                <a:lnSpc>
                  <a:spcPts val="237"/>
                </a:lnSpc>
              </a:pPr>
            </a:p>
          </p:txBody>
        </p:sp>
      </p:grpSp>
      <p:grpSp>
        <p:nvGrpSpPr>
          <p:cNvPr name="Group 16" id="16"/>
          <p:cNvGrpSpPr/>
          <p:nvPr/>
        </p:nvGrpSpPr>
        <p:grpSpPr>
          <a:xfrm rot="0">
            <a:off x="600479" y="2562999"/>
            <a:ext cx="31313038" cy="3861814"/>
            <a:chOff x="0" y="0"/>
            <a:chExt cx="2618440" cy="322930"/>
          </a:xfrm>
        </p:grpSpPr>
        <p:sp>
          <p:nvSpPr>
            <p:cNvPr name="Freeform 17" id="17"/>
            <p:cNvSpPr/>
            <p:nvPr/>
          </p:nvSpPr>
          <p:spPr>
            <a:xfrm flipH="false" flipV="false" rot="0">
              <a:off x="0" y="0"/>
              <a:ext cx="2618440" cy="322930"/>
            </a:xfrm>
            <a:custGeom>
              <a:avLst/>
              <a:gdLst/>
              <a:ahLst/>
              <a:cxnLst/>
              <a:rect r="r" b="b" t="t" l="l"/>
              <a:pathLst>
                <a:path h="322930" w="2618440">
                  <a:moveTo>
                    <a:pt x="12362" y="0"/>
                  </a:moveTo>
                  <a:lnTo>
                    <a:pt x="2606078" y="0"/>
                  </a:lnTo>
                  <a:cubicBezTo>
                    <a:pt x="2612905" y="0"/>
                    <a:pt x="2618440" y="5535"/>
                    <a:pt x="2618440" y="12362"/>
                  </a:cubicBezTo>
                  <a:lnTo>
                    <a:pt x="2618440" y="310568"/>
                  </a:lnTo>
                  <a:cubicBezTo>
                    <a:pt x="2618440" y="313847"/>
                    <a:pt x="2617138" y="316991"/>
                    <a:pt x="2614819" y="319310"/>
                  </a:cubicBezTo>
                  <a:cubicBezTo>
                    <a:pt x="2612501" y="321628"/>
                    <a:pt x="2609356" y="322930"/>
                    <a:pt x="2606078" y="322930"/>
                  </a:cubicBezTo>
                  <a:lnTo>
                    <a:pt x="12362" y="322930"/>
                  </a:lnTo>
                  <a:cubicBezTo>
                    <a:pt x="5535" y="322930"/>
                    <a:pt x="0" y="317396"/>
                    <a:pt x="0" y="310568"/>
                  </a:cubicBezTo>
                  <a:lnTo>
                    <a:pt x="0" y="12362"/>
                  </a:lnTo>
                  <a:cubicBezTo>
                    <a:pt x="0" y="9083"/>
                    <a:pt x="1302" y="5939"/>
                    <a:pt x="3621" y="3621"/>
                  </a:cubicBezTo>
                  <a:cubicBezTo>
                    <a:pt x="5939" y="1302"/>
                    <a:pt x="9083" y="0"/>
                    <a:pt x="12362" y="0"/>
                  </a:cubicBezTo>
                  <a:close/>
                </a:path>
              </a:pathLst>
            </a:custGeom>
            <a:solidFill>
              <a:srgbClr val="37236A"/>
            </a:solidFill>
          </p:spPr>
        </p:sp>
        <p:sp>
          <p:nvSpPr>
            <p:cNvPr name="TextBox 18" id="18"/>
            <p:cNvSpPr txBox="true"/>
            <p:nvPr/>
          </p:nvSpPr>
          <p:spPr>
            <a:xfrm>
              <a:off x="0" y="-171450"/>
              <a:ext cx="2618440" cy="494380"/>
            </a:xfrm>
            <a:prstGeom prst="rect">
              <a:avLst/>
            </a:prstGeom>
          </p:spPr>
          <p:txBody>
            <a:bodyPr anchor="ctr" rtlCol="false" tIns="50800" lIns="50800" bIns="50800" rIns="50800"/>
            <a:lstStyle/>
            <a:p>
              <a:pPr algn="ctr">
                <a:lnSpc>
                  <a:spcPts val="6253"/>
                </a:lnSpc>
              </a:pPr>
            </a:p>
          </p:txBody>
        </p:sp>
      </p:grpSp>
      <p:grpSp>
        <p:nvGrpSpPr>
          <p:cNvPr name="Group 19" id="19"/>
          <p:cNvGrpSpPr/>
          <p:nvPr/>
        </p:nvGrpSpPr>
        <p:grpSpPr>
          <a:xfrm rot="0">
            <a:off x="16539786" y="7666407"/>
            <a:ext cx="14653326" cy="932264"/>
            <a:chOff x="0" y="0"/>
            <a:chExt cx="1549141" cy="98558"/>
          </a:xfrm>
        </p:grpSpPr>
        <p:sp>
          <p:nvSpPr>
            <p:cNvPr name="Freeform 20" id="20"/>
            <p:cNvSpPr/>
            <p:nvPr/>
          </p:nvSpPr>
          <p:spPr>
            <a:xfrm flipH="false" flipV="false" rot="0">
              <a:off x="0" y="0"/>
              <a:ext cx="1549141" cy="98558"/>
            </a:xfrm>
            <a:custGeom>
              <a:avLst/>
              <a:gdLst/>
              <a:ahLst/>
              <a:cxnLst/>
              <a:rect r="r" b="b" t="t" l="l"/>
              <a:pathLst>
                <a:path h="98558" w="1549141">
                  <a:moveTo>
                    <a:pt x="15850" y="0"/>
                  </a:moveTo>
                  <a:lnTo>
                    <a:pt x="1533290" y="0"/>
                  </a:lnTo>
                  <a:cubicBezTo>
                    <a:pt x="1537494" y="0"/>
                    <a:pt x="1541526" y="1670"/>
                    <a:pt x="1544498" y="4642"/>
                  </a:cubicBezTo>
                  <a:cubicBezTo>
                    <a:pt x="1547471" y="7615"/>
                    <a:pt x="1549141" y="11646"/>
                    <a:pt x="1549141" y="15850"/>
                  </a:cubicBezTo>
                  <a:lnTo>
                    <a:pt x="1549141" y="82708"/>
                  </a:lnTo>
                  <a:cubicBezTo>
                    <a:pt x="1549141" y="86912"/>
                    <a:pt x="1547471" y="90944"/>
                    <a:pt x="1544498" y="93916"/>
                  </a:cubicBezTo>
                  <a:cubicBezTo>
                    <a:pt x="1541526" y="96888"/>
                    <a:pt x="1537494" y="98558"/>
                    <a:pt x="1533290" y="98558"/>
                  </a:cubicBezTo>
                  <a:lnTo>
                    <a:pt x="15850" y="98558"/>
                  </a:lnTo>
                  <a:cubicBezTo>
                    <a:pt x="11646" y="98558"/>
                    <a:pt x="7615" y="96888"/>
                    <a:pt x="4642" y="93916"/>
                  </a:cubicBezTo>
                  <a:cubicBezTo>
                    <a:pt x="1670" y="90944"/>
                    <a:pt x="0" y="86912"/>
                    <a:pt x="0" y="82708"/>
                  </a:cubicBezTo>
                  <a:lnTo>
                    <a:pt x="0" y="15850"/>
                  </a:lnTo>
                  <a:cubicBezTo>
                    <a:pt x="0" y="11646"/>
                    <a:pt x="1670" y="7615"/>
                    <a:pt x="4642" y="4642"/>
                  </a:cubicBezTo>
                  <a:cubicBezTo>
                    <a:pt x="7615" y="1670"/>
                    <a:pt x="11646" y="0"/>
                    <a:pt x="15850" y="0"/>
                  </a:cubicBezTo>
                  <a:close/>
                </a:path>
              </a:pathLst>
            </a:custGeom>
            <a:solidFill>
              <a:srgbClr val="36236D"/>
            </a:solidFill>
          </p:spPr>
        </p:sp>
        <p:sp>
          <p:nvSpPr>
            <p:cNvPr name="TextBox 21" id="21"/>
            <p:cNvSpPr txBox="true"/>
            <p:nvPr/>
          </p:nvSpPr>
          <p:spPr>
            <a:xfrm>
              <a:off x="0" y="-9525"/>
              <a:ext cx="1549141" cy="108083"/>
            </a:xfrm>
            <a:prstGeom prst="rect">
              <a:avLst/>
            </a:prstGeom>
          </p:spPr>
          <p:txBody>
            <a:bodyPr anchor="ctr" rtlCol="false" tIns="43245" lIns="43245" bIns="43245" rIns="43245"/>
            <a:lstStyle/>
            <a:p>
              <a:pPr algn="ctr">
                <a:lnSpc>
                  <a:spcPts val="237"/>
                </a:lnSpc>
              </a:pPr>
            </a:p>
          </p:txBody>
        </p:sp>
      </p:grpSp>
      <p:sp>
        <p:nvSpPr>
          <p:cNvPr name="TextBox 22" id="22"/>
          <p:cNvSpPr txBox="true"/>
          <p:nvPr/>
        </p:nvSpPr>
        <p:spPr>
          <a:xfrm rot="0">
            <a:off x="18516334" y="7660633"/>
            <a:ext cx="10700232" cy="810462"/>
          </a:xfrm>
          <a:prstGeom prst="rect">
            <a:avLst/>
          </a:prstGeom>
        </p:spPr>
        <p:txBody>
          <a:bodyPr anchor="t" rtlCol="false" tIns="0" lIns="0" bIns="0" rIns="0">
            <a:spAutoFit/>
          </a:bodyPr>
          <a:lstStyle/>
          <a:p>
            <a:pPr algn="ctr">
              <a:lnSpc>
                <a:spcPts val="6253"/>
              </a:lnSpc>
            </a:pPr>
            <a:r>
              <a:rPr lang="en-US" sz="4467">
                <a:solidFill>
                  <a:srgbClr val="FFFFFF"/>
                </a:solidFill>
                <a:latin typeface="Poppins"/>
                <a:ea typeface="Poppins"/>
                <a:cs typeface="Poppins"/>
                <a:sym typeface="Poppins"/>
              </a:rPr>
              <a:t>MÉTODO</a:t>
            </a:r>
          </a:p>
        </p:txBody>
      </p:sp>
      <p:grpSp>
        <p:nvGrpSpPr>
          <p:cNvPr name="Group 23" id="23"/>
          <p:cNvGrpSpPr/>
          <p:nvPr/>
        </p:nvGrpSpPr>
        <p:grpSpPr>
          <a:xfrm rot="0">
            <a:off x="1271849" y="27085129"/>
            <a:ext cx="14648301" cy="929369"/>
            <a:chOff x="0" y="0"/>
            <a:chExt cx="1548609" cy="98252"/>
          </a:xfrm>
        </p:grpSpPr>
        <p:sp>
          <p:nvSpPr>
            <p:cNvPr name="Freeform 24" id="24"/>
            <p:cNvSpPr/>
            <p:nvPr/>
          </p:nvSpPr>
          <p:spPr>
            <a:xfrm flipH="false" flipV="false" rot="0">
              <a:off x="0" y="0"/>
              <a:ext cx="1548609" cy="98252"/>
            </a:xfrm>
            <a:custGeom>
              <a:avLst/>
              <a:gdLst/>
              <a:ahLst/>
              <a:cxnLst/>
              <a:rect r="r" b="b" t="t" l="l"/>
              <a:pathLst>
                <a:path h="98252" w="1548609">
                  <a:moveTo>
                    <a:pt x="15856" y="0"/>
                  </a:moveTo>
                  <a:lnTo>
                    <a:pt x="1532754" y="0"/>
                  </a:lnTo>
                  <a:cubicBezTo>
                    <a:pt x="1536959" y="0"/>
                    <a:pt x="1540992" y="1670"/>
                    <a:pt x="1543965" y="4644"/>
                  </a:cubicBezTo>
                  <a:cubicBezTo>
                    <a:pt x="1546939" y="7617"/>
                    <a:pt x="1548609" y="11650"/>
                    <a:pt x="1548609" y="15856"/>
                  </a:cubicBezTo>
                  <a:lnTo>
                    <a:pt x="1548609" y="82397"/>
                  </a:lnTo>
                  <a:cubicBezTo>
                    <a:pt x="1548609" y="86602"/>
                    <a:pt x="1546939" y="90635"/>
                    <a:pt x="1543965" y="93608"/>
                  </a:cubicBezTo>
                  <a:cubicBezTo>
                    <a:pt x="1540992" y="96582"/>
                    <a:pt x="1536959" y="98252"/>
                    <a:pt x="1532754" y="98252"/>
                  </a:cubicBezTo>
                  <a:lnTo>
                    <a:pt x="15856" y="98252"/>
                  </a:lnTo>
                  <a:cubicBezTo>
                    <a:pt x="11650" y="98252"/>
                    <a:pt x="7617" y="96582"/>
                    <a:pt x="4644" y="93608"/>
                  </a:cubicBezTo>
                  <a:cubicBezTo>
                    <a:pt x="1670" y="90635"/>
                    <a:pt x="0" y="86602"/>
                    <a:pt x="0" y="82397"/>
                  </a:cubicBezTo>
                  <a:lnTo>
                    <a:pt x="0" y="15856"/>
                  </a:lnTo>
                  <a:cubicBezTo>
                    <a:pt x="0" y="11650"/>
                    <a:pt x="1670" y="7617"/>
                    <a:pt x="4644" y="4644"/>
                  </a:cubicBezTo>
                  <a:cubicBezTo>
                    <a:pt x="7617" y="1670"/>
                    <a:pt x="11650" y="0"/>
                    <a:pt x="15856" y="0"/>
                  </a:cubicBezTo>
                  <a:close/>
                </a:path>
              </a:pathLst>
            </a:custGeom>
            <a:solidFill>
              <a:srgbClr val="37236A"/>
            </a:solidFill>
          </p:spPr>
        </p:sp>
        <p:sp>
          <p:nvSpPr>
            <p:cNvPr name="TextBox 25" id="25"/>
            <p:cNvSpPr txBox="true"/>
            <p:nvPr/>
          </p:nvSpPr>
          <p:spPr>
            <a:xfrm>
              <a:off x="0" y="-9525"/>
              <a:ext cx="1548609" cy="107777"/>
            </a:xfrm>
            <a:prstGeom prst="rect">
              <a:avLst/>
            </a:prstGeom>
          </p:spPr>
          <p:txBody>
            <a:bodyPr anchor="ctr" rtlCol="false" tIns="43245" lIns="43245" bIns="43245" rIns="43245"/>
            <a:lstStyle/>
            <a:p>
              <a:pPr algn="ctr">
                <a:lnSpc>
                  <a:spcPts val="237"/>
                </a:lnSpc>
              </a:pPr>
            </a:p>
          </p:txBody>
        </p:sp>
      </p:grpSp>
      <p:sp>
        <p:nvSpPr>
          <p:cNvPr name="TextBox 26" id="26"/>
          <p:cNvSpPr txBox="true"/>
          <p:nvPr/>
        </p:nvSpPr>
        <p:spPr>
          <a:xfrm rot="0">
            <a:off x="17350677" y="28173369"/>
            <a:ext cx="11986758" cy="487599"/>
          </a:xfrm>
          <a:prstGeom prst="rect">
            <a:avLst/>
          </a:prstGeom>
        </p:spPr>
        <p:txBody>
          <a:bodyPr anchor="t" rtlCol="false" tIns="0" lIns="0" bIns="0" rIns="0">
            <a:spAutoFit/>
          </a:bodyPr>
          <a:lstStyle/>
          <a:p>
            <a:pPr algn="just">
              <a:lnSpc>
                <a:spcPts val="3360"/>
              </a:lnSpc>
            </a:pPr>
            <a:r>
              <a:rPr lang="en-US" sz="3000" spc="-24">
                <a:solidFill>
                  <a:srgbClr val="000000"/>
                </a:solidFill>
                <a:latin typeface="Calibri (MS)"/>
                <a:ea typeface="Calibri (MS)"/>
                <a:cs typeface="Calibri (MS)"/>
                <a:sym typeface="Calibri (MS)"/>
              </a:rPr>
              <a:t>REFERÊNCIAS</a:t>
            </a:r>
          </a:p>
        </p:txBody>
      </p:sp>
      <p:sp>
        <p:nvSpPr>
          <p:cNvPr name="TextBox 27" id="27"/>
          <p:cNvSpPr txBox="true"/>
          <p:nvPr/>
        </p:nvSpPr>
        <p:spPr>
          <a:xfrm rot="0">
            <a:off x="6817537" y="27092180"/>
            <a:ext cx="3794075" cy="810462"/>
          </a:xfrm>
          <a:prstGeom prst="rect">
            <a:avLst/>
          </a:prstGeom>
        </p:spPr>
        <p:txBody>
          <a:bodyPr anchor="t" rtlCol="false" tIns="0" lIns="0" bIns="0" rIns="0">
            <a:spAutoFit/>
          </a:bodyPr>
          <a:lstStyle/>
          <a:p>
            <a:pPr algn="ctr">
              <a:lnSpc>
                <a:spcPts val="6253"/>
              </a:lnSpc>
            </a:pPr>
            <a:r>
              <a:rPr lang="en-US" sz="4467">
                <a:solidFill>
                  <a:srgbClr val="FFFFFF"/>
                </a:solidFill>
                <a:latin typeface="Poppins"/>
                <a:ea typeface="Poppins"/>
                <a:cs typeface="Poppins"/>
                <a:sym typeface="Poppins"/>
              </a:rPr>
              <a:t>CONCLUSÃO</a:t>
            </a:r>
          </a:p>
        </p:txBody>
      </p:sp>
      <p:sp>
        <p:nvSpPr>
          <p:cNvPr name="TextBox 28" id="28"/>
          <p:cNvSpPr txBox="true"/>
          <p:nvPr/>
        </p:nvSpPr>
        <p:spPr>
          <a:xfrm rot="0">
            <a:off x="1279698" y="9055871"/>
            <a:ext cx="14615368" cy="2395347"/>
          </a:xfrm>
          <a:prstGeom prst="rect">
            <a:avLst/>
          </a:prstGeom>
        </p:spPr>
        <p:txBody>
          <a:bodyPr anchor="t" rtlCol="false" tIns="0" lIns="0" bIns="0" rIns="0">
            <a:spAutoFit/>
          </a:bodyPr>
          <a:lstStyle/>
          <a:p>
            <a:pPr algn="just">
              <a:lnSpc>
                <a:spcPts val="4674"/>
              </a:lnSpc>
            </a:pPr>
            <a:r>
              <a:rPr lang="en-US" sz="3800" spc="-30">
                <a:solidFill>
                  <a:srgbClr val="000000"/>
                </a:solidFill>
                <a:latin typeface="Poppins"/>
                <a:ea typeface="Poppins"/>
                <a:cs typeface="Poppins"/>
                <a:sym typeface="Poppins"/>
              </a:rPr>
              <a:t>Texto Texto Texto Texto Texto Texto Texto Texto Texto Texto Texto Texto Texto Texto Texto Texto Texto Texto Texto Texto Texto Texto Texto Texto Texto Texto Texto Texto Texto Texto Texto Texto </a:t>
            </a:r>
          </a:p>
        </p:txBody>
      </p:sp>
      <p:sp>
        <p:nvSpPr>
          <p:cNvPr name="TextBox 29" id="29"/>
          <p:cNvSpPr txBox="true"/>
          <p:nvPr/>
        </p:nvSpPr>
        <p:spPr>
          <a:xfrm rot="0">
            <a:off x="17350677" y="26889380"/>
            <a:ext cx="4389839" cy="926310"/>
          </a:xfrm>
          <a:prstGeom prst="rect">
            <a:avLst/>
          </a:prstGeom>
        </p:spPr>
        <p:txBody>
          <a:bodyPr anchor="t" rtlCol="false" tIns="0" lIns="0" bIns="0" rIns="0">
            <a:spAutoFit/>
          </a:bodyPr>
          <a:lstStyle/>
          <a:p>
            <a:pPr algn="ctr">
              <a:lnSpc>
                <a:spcPts val="7235"/>
              </a:lnSpc>
            </a:pPr>
            <a:r>
              <a:rPr lang="en-US" sz="5168">
                <a:solidFill>
                  <a:srgbClr val="FFFFFF"/>
                </a:solidFill>
                <a:latin typeface="Poppins"/>
                <a:ea typeface="Poppins"/>
                <a:cs typeface="Poppins"/>
                <a:sym typeface="Poppins"/>
              </a:rPr>
              <a:t>REFERÊNCIAS</a:t>
            </a:r>
          </a:p>
        </p:txBody>
      </p:sp>
      <p:sp>
        <p:nvSpPr>
          <p:cNvPr name="TextBox 30" id="30"/>
          <p:cNvSpPr txBox="true"/>
          <p:nvPr/>
        </p:nvSpPr>
        <p:spPr>
          <a:xfrm rot="0">
            <a:off x="2649676" y="3449232"/>
            <a:ext cx="27100649" cy="903605"/>
          </a:xfrm>
          <a:prstGeom prst="rect">
            <a:avLst/>
          </a:prstGeom>
        </p:spPr>
        <p:txBody>
          <a:bodyPr anchor="t" rtlCol="false" tIns="0" lIns="0" bIns="0" rIns="0">
            <a:spAutoFit/>
          </a:bodyPr>
          <a:lstStyle/>
          <a:p>
            <a:pPr algn="ctr">
              <a:lnSpc>
                <a:spcPts val="6669"/>
              </a:lnSpc>
            </a:pPr>
            <a:r>
              <a:rPr lang="en-US" b="true" sz="5799">
                <a:solidFill>
                  <a:srgbClr val="FFFFFF"/>
                </a:solidFill>
                <a:latin typeface="Poppins Bold"/>
                <a:ea typeface="Poppins Bold"/>
                <a:cs typeface="Poppins Bold"/>
                <a:sym typeface="Poppins Bold"/>
              </a:rPr>
              <a:t>TÍTULO</a:t>
            </a:r>
          </a:p>
        </p:txBody>
      </p:sp>
      <p:sp>
        <p:nvSpPr>
          <p:cNvPr name="TextBox 31" id="31"/>
          <p:cNvSpPr txBox="true"/>
          <p:nvPr/>
        </p:nvSpPr>
        <p:spPr>
          <a:xfrm rot="0">
            <a:off x="4246549" y="5252387"/>
            <a:ext cx="23906901" cy="487477"/>
          </a:xfrm>
          <a:prstGeom prst="rect">
            <a:avLst/>
          </a:prstGeom>
        </p:spPr>
        <p:txBody>
          <a:bodyPr anchor="t" rtlCol="false" tIns="0" lIns="0" bIns="0" rIns="0">
            <a:spAutoFit/>
          </a:bodyPr>
          <a:lstStyle/>
          <a:p>
            <a:pPr algn="ctr">
              <a:lnSpc>
                <a:spcPts val="3302"/>
              </a:lnSpc>
            </a:pPr>
            <a:r>
              <a:rPr lang="en-US" sz="3513">
                <a:solidFill>
                  <a:srgbClr val="FFFFFF"/>
                </a:solidFill>
                <a:latin typeface="Poppins"/>
                <a:ea typeface="Poppins"/>
                <a:cs typeface="Poppins"/>
                <a:sym typeface="Poppins"/>
              </a:rPr>
              <a:t>Autor (apresentador)¹, Autor¹</a:t>
            </a:r>
            <a:r>
              <a:rPr lang="en-US" sz="3513">
                <a:solidFill>
                  <a:srgbClr val="FFFFFF"/>
                </a:solidFill>
                <a:latin typeface="Poppins"/>
                <a:ea typeface="Poppins"/>
                <a:cs typeface="Poppins"/>
                <a:sym typeface="Poppins"/>
              </a:rPr>
              <a:t> , Autor¹, Orientador¹.</a:t>
            </a:r>
          </a:p>
        </p:txBody>
      </p:sp>
      <p:sp>
        <p:nvSpPr>
          <p:cNvPr name="TextBox 32" id="32"/>
          <p:cNvSpPr txBox="true"/>
          <p:nvPr/>
        </p:nvSpPr>
        <p:spPr>
          <a:xfrm rot="0">
            <a:off x="7299128" y="6672463"/>
            <a:ext cx="18100522" cy="492633"/>
          </a:xfrm>
          <a:prstGeom prst="rect">
            <a:avLst/>
          </a:prstGeom>
        </p:spPr>
        <p:txBody>
          <a:bodyPr anchor="t" rtlCol="false" tIns="0" lIns="0" bIns="0" rIns="0">
            <a:spAutoFit/>
          </a:bodyPr>
          <a:lstStyle/>
          <a:p>
            <a:pPr algn="ctr">
              <a:lnSpc>
                <a:spcPts val="3531"/>
              </a:lnSpc>
            </a:pPr>
            <a:r>
              <a:rPr lang="en-US" sz="3300">
                <a:solidFill>
                  <a:srgbClr val="36236D"/>
                </a:solidFill>
                <a:latin typeface="Poppins"/>
                <a:ea typeface="Poppins"/>
                <a:cs typeface="Poppins"/>
                <a:sym typeface="Poppins"/>
              </a:rPr>
              <a:t>¹Filiação</a:t>
            </a:r>
          </a:p>
        </p:txBody>
      </p:sp>
      <p:grpSp>
        <p:nvGrpSpPr>
          <p:cNvPr name="Group 33" id="33"/>
          <p:cNvGrpSpPr/>
          <p:nvPr/>
        </p:nvGrpSpPr>
        <p:grpSpPr>
          <a:xfrm rot="0">
            <a:off x="16495455" y="302991"/>
            <a:ext cx="3489407" cy="1887127"/>
            <a:chOff x="0" y="0"/>
            <a:chExt cx="4652543" cy="2516169"/>
          </a:xfrm>
        </p:grpSpPr>
        <p:sp>
          <p:nvSpPr>
            <p:cNvPr name="AutoShape 34" id="34"/>
            <p:cNvSpPr/>
            <p:nvPr/>
          </p:nvSpPr>
          <p:spPr>
            <a:xfrm>
              <a:off x="51509" y="2072327"/>
              <a:ext cx="3206469" cy="0"/>
            </a:xfrm>
            <a:prstGeom prst="line">
              <a:avLst/>
            </a:prstGeom>
            <a:ln cap="flat" w="9397">
              <a:solidFill>
                <a:srgbClr val="36236D"/>
              </a:solidFill>
              <a:prstDash val="solid"/>
              <a:headEnd type="none" len="sm" w="sm"/>
              <a:tailEnd type="none" len="sm" w="sm"/>
            </a:ln>
          </p:spPr>
        </p:sp>
        <p:sp>
          <p:nvSpPr>
            <p:cNvPr name="Freeform 35" id="35"/>
            <p:cNvSpPr/>
            <p:nvPr/>
          </p:nvSpPr>
          <p:spPr>
            <a:xfrm flipH="true" flipV="false" rot="-1862356">
              <a:off x="3679059" y="1316600"/>
              <a:ext cx="421322" cy="482764"/>
            </a:xfrm>
            <a:custGeom>
              <a:avLst/>
              <a:gdLst/>
              <a:ahLst/>
              <a:cxnLst/>
              <a:rect r="r" b="b" t="t" l="l"/>
              <a:pathLst>
                <a:path h="482764" w="421322">
                  <a:moveTo>
                    <a:pt x="421322" y="0"/>
                  </a:moveTo>
                  <a:lnTo>
                    <a:pt x="0" y="0"/>
                  </a:lnTo>
                  <a:lnTo>
                    <a:pt x="0" y="482764"/>
                  </a:lnTo>
                  <a:lnTo>
                    <a:pt x="421322" y="482764"/>
                  </a:lnTo>
                  <a:lnTo>
                    <a:pt x="4213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true" flipV="false" rot="685451">
              <a:off x="3478871" y="1259802"/>
              <a:ext cx="520461" cy="596361"/>
            </a:xfrm>
            <a:custGeom>
              <a:avLst/>
              <a:gdLst/>
              <a:ahLst/>
              <a:cxnLst/>
              <a:rect r="r" b="b" t="t" l="l"/>
              <a:pathLst>
                <a:path h="596361" w="520461">
                  <a:moveTo>
                    <a:pt x="520461" y="0"/>
                  </a:moveTo>
                  <a:lnTo>
                    <a:pt x="0" y="0"/>
                  </a:lnTo>
                  <a:lnTo>
                    <a:pt x="0" y="596361"/>
                  </a:lnTo>
                  <a:lnTo>
                    <a:pt x="520461" y="596361"/>
                  </a:lnTo>
                  <a:lnTo>
                    <a:pt x="52046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7" id="37"/>
            <p:cNvGrpSpPr/>
            <p:nvPr/>
          </p:nvGrpSpPr>
          <p:grpSpPr>
            <a:xfrm rot="0">
              <a:off x="3460285" y="859378"/>
              <a:ext cx="153683" cy="178165"/>
              <a:chOff x="0" y="0"/>
              <a:chExt cx="952222" cy="1103915"/>
            </a:xfrm>
          </p:grpSpPr>
          <p:sp>
            <p:nvSpPr>
              <p:cNvPr name="Freeform 38" id="38"/>
              <p:cNvSpPr/>
              <p:nvPr/>
            </p:nvSpPr>
            <p:spPr>
              <a:xfrm flipH="false" flipV="false" rot="0">
                <a:off x="0" y="0"/>
                <a:ext cx="952222" cy="1103915"/>
              </a:xfrm>
              <a:custGeom>
                <a:avLst/>
                <a:gdLst/>
                <a:ahLst/>
                <a:cxnLst/>
                <a:rect r="r" b="b" t="t" l="l"/>
                <a:pathLst>
                  <a:path h="1103915" w="952222">
                    <a:moveTo>
                      <a:pt x="476111" y="0"/>
                    </a:moveTo>
                    <a:cubicBezTo>
                      <a:pt x="213162" y="0"/>
                      <a:pt x="0" y="247120"/>
                      <a:pt x="0" y="551958"/>
                    </a:cubicBezTo>
                    <a:cubicBezTo>
                      <a:pt x="0" y="856795"/>
                      <a:pt x="213162" y="1103915"/>
                      <a:pt x="476111" y="1103915"/>
                    </a:cubicBezTo>
                    <a:cubicBezTo>
                      <a:pt x="739060" y="1103915"/>
                      <a:pt x="952222" y="856795"/>
                      <a:pt x="952222" y="551958"/>
                    </a:cubicBezTo>
                    <a:cubicBezTo>
                      <a:pt x="952222" y="247120"/>
                      <a:pt x="739060" y="0"/>
                      <a:pt x="476111" y="0"/>
                    </a:cubicBezTo>
                    <a:close/>
                  </a:path>
                </a:pathLst>
              </a:custGeom>
              <a:solidFill>
                <a:srgbClr val="AB9ADE"/>
              </a:solidFill>
            </p:spPr>
          </p:sp>
          <p:sp>
            <p:nvSpPr>
              <p:cNvPr name="TextBox 39" id="39"/>
              <p:cNvSpPr txBox="true"/>
              <p:nvPr/>
            </p:nvSpPr>
            <p:spPr>
              <a:xfrm>
                <a:off x="89271" y="93967"/>
                <a:ext cx="773680" cy="906456"/>
              </a:xfrm>
              <a:prstGeom prst="rect">
                <a:avLst/>
              </a:prstGeom>
            </p:spPr>
            <p:txBody>
              <a:bodyPr anchor="ctr" rtlCol="false" tIns="50800" lIns="50800" bIns="50800" rIns="50800"/>
              <a:lstStyle/>
              <a:p>
                <a:pPr algn="ctr">
                  <a:lnSpc>
                    <a:spcPts val="595"/>
                  </a:lnSpc>
                </a:pPr>
              </a:p>
            </p:txBody>
          </p:sp>
        </p:grpSp>
        <p:grpSp>
          <p:nvGrpSpPr>
            <p:cNvPr name="Group 40" id="40"/>
            <p:cNvGrpSpPr/>
            <p:nvPr/>
          </p:nvGrpSpPr>
          <p:grpSpPr>
            <a:xfrm rot="0">
              <a:off x="3477199" y="828708"/>
              <a:ext cx="153683" cy="154821"/>
              <a:chOff x="0" y="0"/>
              <a:chExt cx="952222" cy="959275"/>
            </a:xfrm>
          </p:grpSpPr>
          <p:sp>
            <p:nvSpPr>
              <p:cNvPr name="Freeform 41" id="41"/>
              <p:cNvSpPr/>
              <p:nvPr/>
            </p:nvSpPr>
            <p:spPr>
              <a:xfrm flipH="false" flipV="false" rot="0">
                <a:off x="0" y="0"/>
                <a:ext cx="952222" cy="959275"/>
              </a:xfrm>
              <a:custGeom>
                <a:avLst/>
                <a:gdLst/>
                <a:ahLst/>
                <a:cxnLst/>
                <a:rect r="r" b="b" t="t" l="l"/>
                <a:pathLst>
                  <a:path h="959275" w="952222">
                    <a:moveTo>
                      <a:pt x="476111" y="0"/>
                    </a:moveTo>
                    <a:cubicBezTo>
                      <a:pt x="213162" y="0"/>
                      <a:pt x="0" y="214741"/>
                      <a:pt x="0" y="479637"/>
                    </a:cubicBezTo>
                    <a:cubicBezTo>
                      <a:pt x="0" y="744534"/>
                      <a:pt x="213162" y="959275"/>
                      <a:pt x="476111" y="959275"/>
                    </a:cubicBezTo>
                    <a:cubicBezTo>
                      <a:pt x="739060" y="959275"/>
                      <a:pt x="952222" y="744534"/>
                      <a:pt x="952222" y="479637"/>
                    </a:cubicBezTo>
                    <a:cubicBezTo>
                      <a:pt x="952222" y="214741"/>
                      <a:pt x="739060" y="0"/>
                      <a:pt x="476111" y="0"/>
                    </a:cubicBezTo>
                    <a:close/>
                  </a:path>
                </a:pathLst>
              </a:custGeom>
              <a:solidFill>
                <a:srgbClr val="AB9ADE"/>
              </a:solidFill>
            </p:spPr>
          </p:sp>
          <p:sp>
            <p:nvSpPr>
              <p:cNvPr name="TextBox 42" id="42"/>
              <p:cNvSpPr txBox="true"/>
              <p:nvPr/>
            </p:nvSpPr>
            <p:spPr>
              <a:xfrm>
                <a:off x="89271" y="80407"/>
                <a:ext cx="773680" cy="788936"/>
              </a:xfrm>
              <a:prstGeom prst="rect">
                <a:avLst/>
              </a:prstGeom>
            </p:spPr>
            <p:txBody>
              <a:bodyPr anchor="ctr" rtlCol="false" tIns="50800" lIns="50800" bIns="50800" rIns="50800"/>
              <a:lstStyle/>
              <a:p>
                <a:pPr algn="ctr">
                  <a:lnSpc>
                    <a:spcPts val="595"/>
                  </a:lnSpc>
                </a:pPr>
              </a:p>
            </p:txBody>
          </p:sp>
        </p:grpSp>
        <p:sp>
          <p:nvSpPr>
            <p:cNvPr name="Freeform 43" id="43"/>
            <p:cNvSpPr/>
            <p:nvPr/>
          </p:nvSpPr>
          <p:spPr>
            <a:xfrm flipH="true" flipV="false" rot="-4208854">
              <a:off x="3404056" y="713010"/>
              <a:ext cx="692819" cy="793856"/>
            </a:xfrm>
            <a:custGeom>
              <a:avLst/>
              <a:gdLst/>
              <a:ahLst/>
              <a:cxnLst/>
              <a:rect r="r" b="b" t="t" l="l"/>
              <a:pathLst>
                <a:path h="793856" w="692819">
                  <a:moveTo>
                    <a:pt x="692819" y="0"/>
                  </a:moveTo>
                  <a:lnTo>
                    <a:pt x="0" y="0"/>
                  </a:lnTo>
                  <a:lnTo>
                    <a:pt x="0" y="793856"/>
                  </a:lnTo>
                  <a:lnTo>
                    <a:pt x="692819" y="793856"/>
                  </a:lnTo>
                  <a:lnTo>
                    <a:pt x="6928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4" id="44"/>
            <p:cNvSpPr/>
            <p:nvPr/>
          </p:nvSpPr>
          <p:spPr>
            <a:xfrm flipH="false" flipV="false" rot="6843841">
              <a:off x="1489721" y="765269"/>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5" id="45"/>
            <p:cNvSpPr/>
            <p:nvPr/>
          </p:nvSpPr>
          <p:spPr>
            <a:xfrm flipH="false" flipV="false" rot="-6208546">
              <a:off x="1751659" y="851594"/>
              <a:ext cx="536124" cy="614308"/>
            </a:xfrm>
            <a:custGeom>
              <a:avLst/>
              <a:gdLst/>
              <a:ahLst/>
              <a:cxnLst/>
              <a:rect r="r" b="b" t="t" l="l"/>
              <a:pathLst>
                <a:path h="614308" w="536124">
                  <a:moveTo>
                    <a:pt x="0" y="0"/>
                  </a:moveTo>
                  <a:lnTo>
                    <a:pt x="536123" y="0"/>
                  </a:lnTo>
                  <a:lnTo>
                    <a:pt x="536123" y="614308"/>
                  </a:lnTo>
                  <a:lnTo>
                    <a:pt x="0" y="6143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6" id="46"/>
            <p:cNvSpPr/>
            <p:nvPr/>
          </p:nvSpPr>
          <p:spPr>
            <a:xfrm flipH="false" flipV="false" rot="-6208546">
              <a:off x="1631115" y="907011"/>
              <a:ext cx="536124" cy="614308"/>
            </a:xfrm>
            <a:custGeom>
              <a:avLst/>
              <a:gdLst/>
              <a:ahLst/>
              <a:cxnLst/>
              <a:rect r="r" b="b" t="t" l="l"/>
              <a:pathLst>
                <a:path h="614308" w="536124">
                  <a:moveTo>
                    <a:pt x="0" y="0"/>
                  </a:moveTo>
                  <a:lnTo>
                    <a:pt x="536123" y="0"/>
                  </a:lnTo>
                  <a:lnTo>
                    <a:pt x="536123" y="614308"/>
                  </a:lnTo>
                  <a:lnTo>
                    <a:pt x="0" y="6143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7" id="47"/>
            <p:cNvSpPr/>
            <p:nvPr/>
          </p:nvSpPr>
          <p:spPr>
            <a:xfrm flipH="false" flipV="false" rot="-6208546">
              <a:off x="1555940" y="950930"/>
              <a:ext cx="536124" cy="614308"/>
            </a:xfrm>
            <a:custGeom>
              <a:avLst/>
              <a:gdLst/>
              <a:ahLst/>
              <a:cxnLst/>
              <a:rect r="r" b="b" t="t" l="l"/>
              <a:pathLst>
                <a:path h="614308" w="536124">
                  <a:moveTo>
                    <a:pt x="0" y="0"/>
                  </a:moveTo>
                  <a:lnTo>
                    <a:pt x="536124" y="0"/>
                  </a:lnTo>
                  <a:lnTo>
                    <a:pt x="536124" y="614309"/>
                  </a:lnTo>
                  <a:lnTo>
                    <a:pt x="0" y="6143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8" id="48"/>
            <p:cNvSpPr/>
            <p:nvPr/>
          </p:nvSpPr>
          <p:spPr>
            <a:xfrm flipH="false" flipV="false" rot="5848594">
              <a:off x="1654385" y="701942"/>
              <a:ext cx="628653" cy="720331"/>
            </a:xfrm>
            <a:custGeom>
              <a:avLst/>
              <a:gdLst/>
              <a:ahLst/>
              <a:cxnLst/>
              <a:rect r="r" b="b" t="t" l="l"/>
              <a:pathLst>
                <a:path h="720331" w="628653">
                  <a:moveTo>
                    <a:pt x="0" y="0"/>
                  </a:moveTo>
                  <a:lnTo>
                    <a:pt x="628653" y="0"/>
                  </a:lnTo>
                  <a:lnTo>
                    <a:pt x="628653" y="720331"/>
                  </a:lnTo>
                  <a:lnTo>
                    <a:pt x="0" y="7203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9" id="49"/>
            <p:cNvSpPr/>
            <p:nvPr/>
          </p:nvSpPr>
          <p:spPr>
            <a:xfrm flipH="false" flipV="false" rot="6843841">
              <a:off x="1489721" y="732626"/>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0" id="50"/>
            <p:cNvSpPr/>
            <p:nvPr/>
          </p:nvSpPr>
          <p:spPr>
            <a:xfrm flipH="false" flipV="false" rot="6843841">
              <a:off x="1538618" y="732626"/>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1" id="51"/>
            <p:cNvSpPr/>
            <p:nvPr/>
          </p:nvSpPr>
          <p:spPr>
            <a:xfrm flipH="true" flipV="false" rot="-4309355">
              <a:off x="3386855" y="755004"/>
              <a:ext cx="635871" cy="728602"/>
            </a:xfrm>
            <a:custGeom>
              <a:avLst/>
              <a:gdLst/>
              <a:ahLst/>
              <a:cxnLst/>
              <a:rect r="r" b="b" t="t" l="l"/>
              <a:pathLst>
                <a:path h="728602" w="635871">
                  <a:moveTo>
                    <a:pt x="635871" y="0"/>
                  </a:moveTo>
                  <a:lnTo>
                    <a:pt x="0" y="0"/>
                  </a:lnTo>
                  <a:lnTo>
                    <a:pt x="0" y="728602"/>
                  </a:lnTo>
                  <a:lnTo>
                    <a:pt x="635871" y="728602"/>
                  </a:lnTo>
                  <a:lnTo>
                    <a:pt x="6358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2" id="52"/>
            <p:cNvSpPr/>
            <p:nvPr/>
          </p:nvSpPr>
          <p:spPr>
            <a:xfrm flipH="true" flipV="false" rot="-1862356">
              <a:off x="3426584" y="763011"/>
              <a:ext cx="746578" cy="855454"/>
            </a:xfrm>
            <a:custGeom>
              <a:avLst/>
              <a:gdLst/>
              <a:ahLst/>
              <a:cxnLst/>
              <a:rect r="r" b="b" t="t" l="l"/>
              <a:pathLst>
                <a:path h="855454" w="746578">
                  <a:moveTo>
                    <a:pt x="746578" y="0"/>
                  </a:moveTo>
                  <a:lnTo>
                    <a:pt x="0" y="0"/>
                  </a:lnTo>
                  <a:lnTo>
                    <a:pt x="0" y="855454"/>
                  </a:lnTo>
                  <a:lnTo>
                    <a:pt x="746578" y="855454"/>
                  </a:lnTo>
                  <a:lnTo>
                    <a:pt x="74657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3" id="53"/>
            <p:cNvSpPr/>
            <p:nvPr/>
          </p:nvSpPr>
          <p:spPr>
            <a:xfrm flipH="true" flipV="false" rot="-1862356">
              <a:off x="3332208" y="806944"/>
              <a:ext cx="869448" cy="996243"/>
            </a:xfrm>
            <a:custGeom>
              <a:avLst/>
              <a:gdLst/>
              <a:ahLst/>
              <a:cxnLst/>
              <a:rect r="r" b="b" t="t" l="l"/>
              <a:pathLst>
                <a:path h="996243" w="869448">
                  <a:moveTo>
                    <a:pt x="869448" y="0"/>
                  </a:moveTo>
                  <a:lnTo>
                    <a:pt x="0" y="0"/>
                  </a:lnTo>
                  <a:lnTo>
                    <a:pt x="0" y="996242"/>
                  </a:lnTo>
                  <a:lnTo>
                    <a:pt x="869448" y="996242"/>
                  </a:lnTo>
                  <a:lnTo>
                    <a:pt x="86944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4" id="54"/>
            <p:cNvSpPr/>
            <p:nvPr/>
          </p:nvSpPr>
          <p:spPr>
            <a:xfrm flipH="false" flipV="false" rot="-630781">
              <a:off x="1362004" y="713127"/>
              <a:ext cx="173188" cy="805760"/>
            </a:xfrm>
            <a:custGeom>
              <a:avLst/>
              <a:gdLst/>
              <a:ahLst/>
              <a:cxnLst/>
              <a:rect r="r" b="b" t="t" l="l"/>
              <a:pathLst>
                <a:path h="805760" w="173188">
                  <a:moveTo>
                    <a:pt x="0" y="0"/>
                  </a:moveTo>
                  <a:lnTo>
                    <a:pt x="173188" y="0"/>
                  </a:lnTo>
                  <a:lnTo>
                    <a:pt x="173188" y="805760"/>
                  </a:lnTo>
                  <a:lnTo>
                    <a:pt x="0" y="805760"/>
                  </a:lnTo>
                  <a:lnTo>
                    <a:pt x="0" y="0"/>
                  </a:lnTo>
                  <a:close/>
                </a:path>
              </a:pathLst>
            </a:custGeom>
            <a:blipFill>
              <a:blip r:embed="rId10">
                <a:extLst>
                  <a:ext uri="{96DAC541-7B7A-43D3-8B79-37D633B846F1}">
                    <asvg:svgBlip xmlns:asvg="http://schemas.microsoft.com/office/drawing/2016/SVG/main" r:embed="rId11"/>
                  </a:ext>
                </a:extLst>
              </a:blip>
              <a:stretch>
                <a:fillRect l="-42652" t="0" r="-790956" b="-1028"/>
              </a:stretch>
            </a:blipFill>
          </p:spPr>
        </p:sp>
        <p:sp>
          <p:nvSpPr>
            <p:cNvPr name="Freeform 55" id="55"/>
            <p:cNvSpPr/>
            <p:nvPr/>
          </p:nvSpPr>
          <p:spPr>
            <a:xfrm flipH="false" flipV="false" rot="-1127828">
              <a:off x="1385162" y="873017"/>
              <a:ext cx="131711" cy="612787"/>
            </a:xfrm>
            <a:custGeom>
              <a:avLst/>
              <a:gdLst/>
              <a:ahLst/>
              <a:cxnLst/>
              <a:rect r="r" b="b" t="t" l="l"/>
              <a:pathLst>
                <a:path h="612787" w="131711">
                  <a:moveTo>
                    <a:pt x="0" y="0"/>
                  </a:moveTo>
                  <a:lnTo>
                    <a:pt x="131711" y="0"/>
                  </a:lnTo>
                  <a:lnTo>
                    <a:pt x="131711" y="612787"/>
                  </a:lnTo>
                  <a:lnTo>
                    <a:pt x="0" y="612787"/>
                  </a:lnTo>
                  <a:lnTo>
                    <a:pt x="0" y="0"/>
                  </a:lnTo>
                  <a:close/>
                </a:path>
              </a:pathLst>
            </a:custGeom>
            <a:blipFill>
              <a:blip r:embed="rId10">
                <a:extLst>
                  <a:ext uri="{96DAC541-7B7A-43D3-8B79-37D633B846F1}">
                    <asvg:svgBlip xmlns:asvg="http://schemas.microsoft.com/office/drawing/2016/SVG/main" r:embed="rId11"/>
                  </a:ext>
                </a:extLst>
              </a:blip>
              <a:stretch>
                <a:fillRect l="-42652" t="0" r="-790956" b="-1028"/>
              </a:stretch>
            </a:blipFill>
          </p:spPr>
        </p:sp>
        <p:sp>
          <p:nvSpPr>
            <p:cNvPr name="Freeform 56" id="56"/>
            <p:cNvSpPr/>
            <p:nvPr/>
          </p:nvSpPr>
          <p:spPr>
            <a:xfrm flipH="false" flipV="false" rot="0">
              <a:off x="220692" y="772609"/>
              <a:ext cx="311299" cy="421841"/>
            </a:xfrm>
            <a:custGeom>
              <a:avLst/>
              <a:gdLst/>
              <a:ahLst/>
              <a:cxnLst/>
              <a:rect r="r" b="b" t="t" l="l"/>
              <a:pathLst>
                <a:path h="421841" w="311299">
                  <a:moveTo>
                    <a:pt x="0" y="0"/>
                  </a:moveTo>
                  <a:lnTo>
                    <a:pt x="311298" y="0"/>
                  </a:lnTo>
                  <a:lnTo>
                    <a:pt x="311298" y="421841"/>
                  </a:lnTo>
                  <a:lnTo>
                    <a:pt x="0" y="421841"/>
                  </a:lnTo>
                  <a:lnTo>
                    <a:pt x="0" y="0"/>
                  </a:lnTo>
                  <a:close/>
                </a:path>
              </a:pathLst>
            </a:custGeom>
            <a:blipFill>
              <a:blip r:embed="rId12"/>
              <a:stretch>
                <a:fillRect l="0" t="-43999" r="-12752" b="-1722"/>
              </a:stretch>
            </a:blipFill>
          </p:spPr>
        </p:sp>
        <p:sp>
          <p:nvSpPr>
            <p:cNvPr name="Freeform 57" id="57"/>
            <p:cNvSpPr/>
            <p:nvPr/>
          </p:nvSpPr>
          <p:spPr>
            <a:xfrm flipH="false" flipV="false" rot="0">
              <a:off x="226130" y="772609"/>
              <a:ext cx="344553" cy="421841"/>
            </a:xfrm>
            <a:custGeom>
              <a:avLst/>
              <a:gdLst/>
              <a:ahLst/>
              <a:cxnLst/>
              <a:rect r="r" b="b" t="t" l="l"/>
              <a:pathLst>
                <a:path h="421841" w="344553">
                  <a:moveTo>
                    <a:pt x="0" y="0"/>
                  </a:moveTo>
                  <a:lnTo>
                    <a:pt x="344553" y="0"/>
                  </a:lnTo>
                  <a:lnTo>
                    <a:pt x="344553" y="421841"/>
                  </a:lnTo>
                  <a:lnTo>
                    <a:pt x="0" y="421841"/>
                  </a:lnTo>
                  <a:lnTo>
                    <a:pt x="0" y="0"/>
                  </a:lnTo>
                  <a:close/>
                </a:path>
              </a:pathLst>
            </a:custGeom>
            <a:blipFill>
              <a:blip r:embed="rId13"/>
              <a:stretch>
                <a:fillRect l="0" t="-43046" r="0" b="0"/>
              </a:stretch>
            </a:blipFill>
          </p:spPr>
        </p:sp>
        <p:grpSp>
          <p:nvGrpSpPr>
            <p:cNvPr name="Group 58" id="58"/>
            <p:cNvGrpSpPr/>
            <p:nvPr/>
          </p:nvGrpSpPr>
          <p:grpSpPr>
            <a:xfrm rot="0">
              <a:off x="329589" y="1651462"/>
              <a:ext cx="179663" cy="163576"/>
              <a:chOff x="0" y="0"/>
              <a:chExt cx="892734" cy="812800"/>
            </a:xfrm>
          </p:grpSpPr>
          <p:sp>
            <p:nvSpPr>
              <p:cNvPr name="Freeform 59" id="59"/>
              <p:cNvSpPr/>
              <p:nvPr/>
            </p:nvSpPr>
            <p:spPr>
              <a:xfrm flipH="false" flipV="false" rot="0">
                <a:off x="0" y="0"/>
                <a:ext cx="892734" cy="812800"/>
              </a:xfrm>
              <a:custGeom>
                <a:avLst/>
                <a:gdLst/>
                <a:ahLst/>
                <a:cxnLst/>
                <a:rect r="r" b="b" t="t" l="l"/>
                <a:pathLst>
                  <a:path h="812800" w="892734">
                    <a:moveTo>
                      <a:pt x="446367" y="0"/>
                    </a:moveTo>
                    <a:cubicBezTo>
                      <a:pt x="199845" y="0"/>
                      <a:pt x="0" y="181951"/>
                      <a:pt x="0" y="406400"/>
                    </a:cubicBezTo>
                    <a:cubicBezTo>
                      <a:pt x="0" y="630849"/>
                      <a:pt x="199845" y="812800"/>
                      <a:pt x="446367" y="812800"/>
                    </a:cubicBezTo>
                    <a:cubicBezTo>
                      <a:pt x="692889" y="812800"/>
                      <a:pt x="892734" y="630849"/>
                      <a:pt x="892734" y="406400"/>
                    </a:cubicBezTo>
                    <a:cubicBezTo>
                      <a:pt x="892734" y="181951"/>
                      <a:pt x="692889" y="0"/>
                      <a:pt x="446367" y="0"/>
                    </a:cubicBezTo>
                    <a:close/>
                  </a:path>
                </a:pathLst>
              </a:custGeom>
              <a:solidFill>
                <a:srgbClr val="F6BADF"/>
              </a:solidFill>
            </p:spPr>
          </p:sp>
          <p:sp>
            <p:nvSpPr>
              <p:cNvPr name="TextBox 60" id="60"/>
              <p:cNvSpPr txBox="true"/>
              <p:nvPr/>
            </p:nvSpPr>
            <p:spPr>
              <a:xfrm>
                <a:off x="83694" y="66675"/>
                <a:ext cx="725347" cy="669925"/>
              </a:xfrm>
              <a:prstGeom prst="rect">
                <a:avLst/>
              </a:prstGeom>
            </p:spPr>
            <p:txBody>
              <a:bodyPr anchor="ctr" rtlCol="false" tIns="50800" lIns="50800" bIns="50800" rIns="50800"/>
              <a:lstStyle/>
              <a:p>
                <a:pPr algn="ctr">
                  <a:lnSpc>
                    <a:spcPts val="595"/>
                  </a:lnSpc>
                </a:pPr>
              </a:p>
            </p:txBody>
          </p:sp>
        </p:grpSp>
        <p:sp>
          <p:nvSpPr>
            <p:cNvPr name="Freeform 61" id="61"/>
            <p:cNvSpPr/>
            <p:nvPr/>
          </p:nvSpPr>
          <p:spPr>
            <a:xfrm flipH="true" flipV="false" rot="0">
              <a:off x="185418" y="1438315"/>
              <a:ext cx="336976" cy="393868"/>
            </a:xfrm>
            <a:custGeom>
              <a:avLst/>
              <a:gdLst/>
              <a:ahLst/>
              <a:cxnLst/>
              <a:rect r="r" b="b" t="t" l="l"/>
              <a:pathLst>
                <a:path h="393868" w="336976">
                  <a:moveTo>
                    <a:pt x="336975" y="0"/>
                  </a:moveTo>
                  <a:lnTo>
                    <a:pt x="0" y="0"/>
                  </a:lnTo>
                  <a:lnTo>
                    <a:pt x="0" y="393867"/>
                  </a:lnTo>
                  <a:lnTo>
                    <a:pt x="336975" y="393867"/>
                  </a:lnTo>
                  <a:lnTo>
                    <a:pt x="336975" y="0"/>
                  </a:lnTo>
                  <a:close/>
                </a:path>
              </a:pathLst>
            </a:custGeom>
            <a:blipFill>
              <a:blip r:embed="rId14"/>
              <a:stretch>
                <a:fillRect l="0" t="0" r="0" b="0"/>
              </a:stretch>
            </a:blipFill>
          </p:spPr>
        </p:sp>
        <p:sp>
          <p:nvSpPr>
            <p:cNvPr name="Freeform 62" id="62"/>
            <p:cNvSpPr/>
            <p:nvPr/>
          </p:nvSpPr>
          <p:spPr>
            <a:xfrm flipH="false" flipV="false" rot="0">
              <a:off x="364392" y="789139"/>
              <a:ext cx="144860" cy="248404"/>
            </a:xfrm>
            <a:custGeom>
              <a:avLst/>
              <a:gdLst/>
              <a:ahLst/>
              <a:cxnLst/>
              <a:rect r="r" b="b" t="t" l="l"/>
              <a:pathLst>
                <a:path h="248404" w="144860">
                  <a:moveTo>
                    <a:pt x="0" y="0"/>
                  </a:moveTo>
                  <a:lnTo>
                    <a:pt x="144860" y="0"/>
                  </a:lnTo>
                  <a:lnTo>
                    <a:pt x="144860" y="248404"/>
                  </a:lnTo>
                  <a:lnTo>
                    <a:pt x="0" y="248404"/>
                  </a:lnTo>
                  <a:lnTo>
                    <a:pt x="0" y="0"/>
                  </a:lnTo>
                  <a:close/>
                </a:path>
              </a:pathLst>
            </a:custGeom>
            <a:blipFill>
              <a:blip r:embed="rId15"/>
              <a:stretch>
                <a:fillRect l="-199414" t="-114017" r="-71564" b="-164869"/>
              </a:stretch>
            </a:blipFill>
          </p:spPr>
        </p:sp>
        <p:grpSp>
          <p:nvGrpSpPr>
            <p:cNvPr name="Group 63" id="63"/>
            <p:cNvGrpSpPr/>
            <p:nvPr/>
          </p:nvGrpSpPr>
          <p:grpSpPr>
            <a:xfrm rot="1485510">
              <a:off x="340900" y="777991"/>
              <a:ext cx="46984" cy="96969"/>
              <a:chOff x="0" y="0"/>
              <a:chExt cx="27093" cy="55917"/>
            </a:xfrm>
          </p:grpSpPr>
          <p:sp>
            <p:nvSpPr>
              <p:cNvPr name="Freeform 64" id="64"/>
              <p:cNvSpPr/>
              <p:nvPr/>
            </p:nvSpPr>
            <p:spPr>
              <a:xfrm flipH="false" flipV="false" rot="0">
                <a:off x="0" y="0"/>
                <a:ext cx="27093" cy="55917"/>
              </a:xfrm>
              <a:custGeom>
                <a:avLst/>
                <a:gdLst/>
                <a:ahLst/>
                <a:cxnLst/>
                <a:rect r="r" b="b" t="t" l="l"/>
                <a:pathLst>
                  <a:path h="55917" w="27093">
                    <a:moveTo>
                      <a:pt x="0" y="0"/>
                    </a:moveTo>
                    <a:lnTo>
                      <a:pt x="27093" y="0"/>
                    </a:lnTo>
                    <a:lnTo>
                      <a:pt x="27093" y="55917"/>
                    </a:lnTo>
                    <a:lnTo>
                      <a:pt x="0" y="55917"/>
                    </a:lnTo>
                    <a:close/>
                  </a:path>
                </a:pathLst>
              </a:custGeom>
              <a:solidFill>
                <a:srgbClr val="FFFFFF"/>
              </a:solidFill>
              <a:ln cap="sq">
                <a:noFill/>
                <a:prstDash val="solid"/>
                <a:miter/>
              </a:ln>
            </p:spPr>
          </p:sp>
          <p:sp>
            <p:nvSpPr>
              <p:cNvPr name="TextBox 65" id="65"/>
              <p:cNvSpPr txBox="true"/>
              <p:nvPr/>
            </p:nvSpPr>
            <p:spPr>
              <a:xfrm>
                <a:off x="0" y="-9525"/>
                <a:ext cx="27093" cy="65442"/>
              </a:xfrm>
              <a:prstGeom prst="rect">
                <a:avLst/>
              </a:prstGeom>
            </p:spPr>
            <p:txBody>
              <a:bodyPr anchor="ctr" rtlCol="false" tIns="50800" lIns="50800" bIns="50800" rIns="50800"/>
              <a:lstStyle/>
              <a:p>
                <a:pPr algn="ctr">
                  <a:lnSpc>
                    <a:spcPts val="595"/>
                  </a:lnSpc>
                </a:pPr>
              </a:p>
            </p:txBody>
          </p:sp>
        </p:grpSp>
        <p:sp>
          <p:nvSpPr>
            <p:cNvPr name="Freeform 66" id="66"/>
            <p:cNvSpPr/>
            <p:nvPr/>
          </p:nvSpPr>
          <p:spPr>
            <a:xfrm flipH="false" flipV="false" rot="0">
              <a:off x="376341" y="772609"/>
              <a:ext cx="55238" cy="112198"/>
            </a:xfrm>
            <a:custGeom>
              <a:avLst/>
              <a:gdLst/>
              <a:ahLst/>
              <a:cxnLst/>
              <a:rect r="r" b="b" t="t" l="l"/>
              <a:pathLst>
                <a:path h="112198" w="55238">
                  <a:moveTo>
                    <a:pt x="0" y="0"/>
                  </a:moveTo>
                  <a:lnTo>
                    <a:pt x="55238" y="0"/>
                  </a:lnTo>
                  <a:lnTo>
                    <a:pt x="55238" y="112198"/>
                  </a:lnTo>
                  <a:lnTo>
                    <a:pt x="0" y="112198"/>
                  </a:lnTo>
                  <a:lnTo>
                    <a:pt x="0" y="0"/>
                  </a:lnTo>
                  <a:close/>
                </a:path>
              </a:pathLst>
            </a:custGeom>
            <a:blipFill>
              <a:blip r:embed="rId15"/>
              <a:stretch>
                <a:fillRect l="-434022" t="-234832" r="-371031" b="-445529"/>
              </a:stretch>
            </a:blipFill>
          </p:spPr>
        </p:sp>
        <p:grpSp>
          <p:nvGrpSpPr>
            <p:cNvPr name="Group 67" id="67"/>
            <p:cNvGrpSpPr/>
            <p:nvPr/>
          </p:nvGrpSpPr>
          <p:grpSpPr>
            <a:xfrm rot="0">
              <a:off x="3584534" y="751149"/>
              <a:ext cx="376073" cy="148916"/>
              <a:chOff x="0" y="0"/>
              <a:chExt cx="1143485" cy="452792"/>
            </a:xfrm>
          </p:grpSpPr>
          <p:sp>
            <p:nvSpPr>
              <p:cNvPr name="Freeform 68" id="68"/>
              <p:cNvSpPr/>
              <p:nvPr/>
            </p:nvSpPr>
            <p:spPr>
              <a:xfrm flipH="false" flipV="false" rot="0">
                <a:off x="0" y="0"/>
                <a:ext cx="1143485" cy="452792"/>
              </a:xfrm>
              <a:custGeom>
                <a:avLst/>
                <a:gdLst/>
                <a:ahLst/>
                <a:cxnLst/>
                <a:rect r="r" b="b" t="t" l="l"/>
                <a:pathLst>
                  <a:path h="452792" w="1143485">
                    <a:moveTo>
                      <a:pt x="571743" y="0"/>
                    </a:moveTo>
                    <a:cubicBezTo>
                      <a:pt x="255978" y="0"/>
                      <a:pt x="0" y="101361"/>
                      <a:pt x="0" y="226396"/>
                    </a:cubicBezTo>
                    <a:cubicBezTo>
                      <a:pt x="0" y="351431"/>
                      <a:pt x="255978" y="452792"/>
                      <a:pt x="571743" y="452792"/>
                    </a:cubicBezTo>
                    <a:cubicBezTo>
                      <a:pt x="887507" y="452792"/>
                      <a:pt x="1143485" y="351431"/>
                      <a:pt x="1143485" y="226396"/>
                    </a:cubicBezTo>
                    <a:cubicBezTo>
                      <a:pt x="1143485" y="101361"/>
                      <a:pt x="887507" y="0"/>
                      <a:pt x="571743" y="0"/>
                    </a:cubicBezTo>
                    <a:close/>
                  </a:path>
                </a:pathLst>
              </a:custGeom>
              <a:solidFill>
                <a:srgbClr val="AB9ADE"/>
              </a:solidFill>
            </p:spPr>
          </p:sp>
          <p:sp>
            <p:nvSpPr>
              <p:cNvPr name="TextBox 69" id="69"/>
              <p:cNvSpPr txBox="true"/>
              <p:nvPr/>
            </p:nvSpPr>
            <p:spPr>
              <a:xfrm>
                <a:off x="107202" y="32924"/>
                <a:ext cx="929082" cy="377419"/>
              </a:xfrm>
              <a:prstGeom prst="rect">
                <a:avLst/>
              </a:prstGeom>
            </p:spPr>
            <p:txBody>
              <a:bodyPr anchor="ctr" rtlCol="false" tIns="50800" lIns="50800" bIns="50800" rIns="50800"/>
              <a:lstStyle/>
              <a:p>
                <a:pPr algn="ctr">
                  <a:lnSpc>
                    <a:spcPts val="595"/>
                  </a:lnSpc>
                </a:pPr>
              </a:p>
            </p:txBody>
          </p:sp>
        </p:grpSp>
        <p:sp>
          <p:nvSpPr>
            <p:cNvPr name="TextBox 70" id="70"/>
            <p:cNvSpPr txBox="true"/>
            <p:nvPr/>
          </p:nvSpPr>
          <p:spPr>
            <a:xfrm rot="0">
              <a:off x="51509" y="2076513"/>
              <a:ext cx="3259487" cy="137103"/>
            </a:xfrm>
            <a:prstGeom prst="rect">
              <a:avLst/>
            </a:prstGeom>
          </p:spPr>
          <p:txBody>
            <a:bodyPr anchor="t" rtlCol="false" tIns="0" lIns="0" bIns="0" rIns="0">
              <a:spAutoFit/>
            </a:bodyPr>
            <a:lstStyle/>
            <a:p>
              <a:pPr algn="l">
                <a:lnSpc>
                  <a:spcPts val="722"/>
                </a:lnSpc>
              </a:pPr>
              <a:r>
                <a:rPr lang="en-US" sz="515" spc="26" b="true">
                  <a:solidFill>
                    <a:srgbClr val="36236D"/>
                  </a:solidFill>
                  <a:latin typeface="Codec Pro Bold"/>
                  <a:ea typeface="Codec Pro Bold"/>
                  <a:cs typeface="Codec Pro Bold"/>
                  <a:sym typeface="Codec Pro Bold"/>
                </a:rPr>
                <a:t>Como garantir o desenvolvimento adequado para todas as crianças?</a:t>
              </a:r>
            </a:p>
          </p:txBody>
        </p:sp>
        <p:sp>
          <p:nvSpPr>
            <p:cNvPr name="TextBox 71" id="71"/>
            <p:cNvSpPr txBox="true"/>
            <p:nvPr/>
          </p:nvSpPr>
          <p:spPr>
            <a:xfrm rot="0">
              <a:off x="51509" y="1894175"/>
              <a:ext cx="3195842" cy="143315"/>
            </a:xfrm>
            <a:prstGeom prst="rect">
              <a:avLst/>
            </a:prstGeom>
          </p:spPr>
          <p:txBody>
            <a:bodyPr anchor="t" rtlCol="false" tIns="0" lIns="0" bIns="0" rIns="0">
              <a:spAutoFit/>
            </a:bodyPr>
            <a:lstStyle/>
            <a:p>
              <a:pPr algn="ctr">
                <a:lnSpc>
                  <a:spcPts val="980"/>
                </a:lnSpc>
              </a:pPr>
              <a:r>
                <a:rPr lang="en-US" sz="700" spc="36">
                  <a:solidFill>
                    <a:srgbClr val="36236D"/>
                  </a:solidFill>
                  <a:latin typeface="TT Chocolates"/>
                  <a:ea typeface="TT Chocolates"/>
                  <a:cs typeface="TT Chocolates"/>
                  <a:sym typeface="TT Chocolates"/>
                </a:rPr>
                <a:t>I SIMPÓSIO DE REABILITAÇÃO NEONATAL E PEDIÁTRICO</a:t>
              </a:r>
            </a:p>
          </p:txBody>
        </p:sp>
        <p:sp>
          <p:nvSpPr>
            <p:cNvPr name="Freeform 72" id="72"/>
            <p:cNvSpPr/>
            <p:nvPr/>
          </p:nvSpPr>
          <p:spPr>
            <a:xfrm flipH="false" flipV="false" rot="6843841">
              <a:off x="1489721" y="765269"/>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3" id="73"/>
            <p:cNvSpPr/>
            <p:nvPr/>
          </p:nvSpPr>
          <p:spPr>
            <a:xfrm flipH="false" flipV="false" rot="-6208546">
              <a:off x="1751659" y="851594"/>
              <a:ext cx="536124" cy="614308"/>
            </a:xfrm>
            <a:custGeom>
              <a:avLst/>
              <a:gdLst/>
              <a:ahLst/>
              <a:cxnLst/>
              <a:rect r="r" b="b" t="t" l="l"/>
              <a:pathLst>
                <a:path h="614308" w="536124">
                  <a:moveTo>
                    <a:pt x="0" y="0"/>
                  </a:moveTo>
                  <a:lnTo>
                    <a:pt x="536123" y="0"/>
                  </a:lnTo>
                  <a:lnTo>
                    <a:pt x="536123" y="614308"/>
                  </a:lnTo>
                  <a:lnTo>
                    <a:pt x="0" y="6143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4" id="74"/>
            <p:cNvSpPr/>
            <p:nvPr/>
          </p:nvSpPr>
          <p:spPr>
            <a:xfrm flipH="false" flipV="false" rot="-6208546">
              <a:off x="1631115" y="907011"/>
              <a:ext cx="536124" cy="614308"/>
            </a:xfrm>
            <a:custGeom>
              <a:avLst/>
              <a:gdLst/>
              <a:ahLst/>
              <a:cxnLst/>
              <a:rect r="r" b="b" t="t" l="l"/>
              <a:pathLst>
                <a:path h="614308" w="536124">
                  <a:moveTo>
                    <a:pt x="0" y="0"/>
                  </a:moveTo>
                  <a:lnTo>
                    <a:pt x="536123" y="0"/>
                  </a:lnTo>
                  <a:lnTo>
                    <a:pt x="536123" y="614308"/>
                  </a:lnTo>
                  <a:lnTo>
                    <a:pt x="0" y="6143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5" id="75"/>
            <p:cNvSpPr/>
            <p:nvPr/>
          </p:nvSpPr>
          <p:spPr>
            <a:xfrm flipH="false" flipV="false" rot="-6208546">
              <a:off x="1555940" y="950930"/>
              <a:ext cx="536124" cy="614308"/>
            </a:xfrm>
            <a:custGeom>
              <a:avLst/>
              <a:gdLst/>
              <a:ahLst/>
              <a:cxnLst/>
              <a:rect r="r" b="b" t="t" l="l"/>
              <a:pathLst>
                <a:path h="614308" w="536124">
                  <a:moveTo>
                    <a:pt x="0" y="0"/>
                  </a:moveTo>
                  <a:lnTo>
                    <a:pt x="536124" y="0"/>
                  </a:lnTo>
                  <a:lnTo>
                    <a:pt x="536124" y="614309"/>
                  </a:lnTo>
                  <a:lnTo>
                    <a:pt x="0" y="6143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6" id="76"/>
            <p:cNvSpPr/>
            <p:nvPr/>
          </p:nvSpPr>
          <p:spPr>
            <a:xfrm flipH="false" flipV="false" rot="5848594">
              <a:off x="1654385" y="701942"/>
              <a:ext cx="628653" cy="720331"/>
            </a:xfrm>
            <a:custGeom>
              <a:avLst/>
              <a:gdLst/>
              <a:ahLst/>
              <a:cxnLst/>
              <a:rect r="r" b="b" t="t" l="l"/>
              <a:pathLst>
                <a:path h="720331" w="628653">
                  <a:moveTo>
                    <a:pt x="0" y="0"/>
                  </a:moveTo>
                  <a:lnTo>
                    <a:pt x="628653" y="0"/>
                  </a:lnTo>
                  <a:lnTo>
                    <a:pt x="628653" y="720331"/>
                  </a:lnTo>
                  <a:lnTo>
                    <a:pt x="0" y="7203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7" id="77"/>
            <p:cNvSpPr/>
            <p:nvPr/>
          </p:nvSpPr>
          <p:spPr>
            <a:xfrm flipH="false" flipV="false" rot="6843841">
              <a:off x="1489721" y="732626"/>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8" id="78"/>
            <p:cNvSpPr/>
            <p:nvPr/>
          </p:nvSpPr>
          <p:spPr>
            <a:xfrm flipH="false" flipV="false" rot="6843841">
              <a:off x="1538618" y="732626"/>
              <a:ext cx="860187" cy="985631"/>
            </a:xfrm>
            <a:custGeom>
              <a:avLst/>
              <a:gdLst/>
              <a:ahLst/>
              <a:cxnLst/>
              <a:rect r="r" b="b" t="t" l="l"/>
              <a:pathLst>
                <a:path h="985631" w="860187">
                  <a:moveTo>
                    <a:pt x="0" y="0"/>
                  </a:moveTo>
                  <a:lnTo>
                    <a:pt x="860187" y="0"/>
                  </a:lnTo>
                  <a:lnTo>
                    <a:pt x="860187" y="985631"/>
                  </a:lnTo>
                  <a:lnTo>
                    <a:pt x="0" y="985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9" id="79"/>
            <p:cNvSpPr/>
            <p:nvPr/>
          </p:nvSpPr>
          <p:spPr>
            <a:xfrm flipH="false" flipV="false" rot="6627061">
              <a:off x="1830925" y="505240"/>
              <a:ext cx="365545" cy="877183"/>
            </a:xfrm>
            <a:custGeom>
              <a:avLst/>
              <a:gdLst/>
              <a:ahLst/>
              <a:cxnLst/>
              <a:rect r="r" b="b" t="t" l="l"/>
              <a:pathLst>
                <a:path h="877183" w="365545">
                  <a:moveTo>
                    <a:pt x="0" y="0"/>
                  </a:moveTo>
                  <a:lnTo>
                    <a:pt x="365545" y="0"/>
                  </a:lnTo>
                  <a:lnTo>
                    <a:pt x="365545" y="877183"/>
                  </a:lnTo>
                  <a:lnTo>
                    <a:pt x="0" y="877183"/>
                  </a:lnTo>
                  <a:lnTo>
                    <a:pt x="0" y="0"/>
                  </a:lnTo>
                  <a:close/>
                </a:path>
              </a:pathLst>
            </a:custGeom>
            <a:blipFill>
              <a:blip r:embed="rId16">
                <a:extLst>
                  <a:ext uri="{96DAC541-7B7A-43D3-8B79-37D633B846F1}">
                    <asvg:svgBlip xmlns:asvg="http://schemas.microsoft.com/office/drawing/2016/SVG/main" r:embed="rId17"/>
                  </a:ext>
                </a:extLst>
              </a:blip>
              <a:stretch>
                <a:fillRect l="0" t="0" r="-139965" b="0"/>
              </a:stretch>
            </a:blipFill>
          </p:spPr>
        </p:sp>
        <p:sp>
          <p:nvSpPr>
            <p:cNvPr name="Freeform 80" id="80"/>
            <p:cNvSpPr/>
            <p:nvPr/>
          </p:nvSpPr>
          <p:spPr>
            <a:xfrm flipH="false" flipV="false" rot="-1127828">
              <a:off x="1385162" y="873017"/>
              <a:ext cx="131711" cy="612787"/>
            </a:xfrm>
            <a:custGeom>
              <a:avLst/>
              <a:gdLst/>
              <a:ahLst/>
              <a:cxnLst/>
              <a:rect r="r" b="b" t="t" l="l"/>
              <a:pathLst>
                <a:path h="612787" w="131711">
                  <a:moveTo>
                    <a:pt x="0" y="0"/>
                  </a:moveTo>
                  <a:lnTo>
                    <a:pt x="131711" y="0"/>
                  </a:lnTo>
                  <a:lnTo>
                    <a:pt x="131711" y="612787"/>
                  </a:lnTo>
                  <a:lnTo>
                    <a:pt x="0" y="612787"/>
                  </a:lnTo>
                  <a:lnTo>
                    <a:pt x="0" y="0"/>
                  </a:lnTo>
                  <a:close/>
                </a:path>
              </a:pathLst>
            </a:custGeom>
            <a:blipFill>
              <a:blip r:embed="rId10">
                <a:extLst>
                  <a:ext uri="{96DAC541-7B7A-43D3-8B79-37D633B846F1}">
                    <asvg:svgBlip xmlns:asvg="http://schemas.microsoft.com/office/drawing/2016/SVG/main" r:embed="rId11"/>
                  </a:ext>
                </a:extLst>
              </a:blip>
              <a:stretch>
                <a:fillRect l="-42652" t="0" r="-790956" b="-1028"/>
              </a:stretch>
            </a:blipFill>
          </p:spPr>
        </p:sp>
        <p:sp>
          <p:nvSpPr>
            <p:cNvPr name="Freeform 81" id="81"/>
            <p:cNvSpPr/>
            <p:nvPr/>
          </p:nvSpPr>
          <p:spPr>
            <a:xfrm flipH="false" flipV="false" rot="-630781">
              <a:off x="1375463" y="743185"/>
              <a:ext cx="173188" cy="805760"/>
            </a:xfrm>
            <a:custGeom>
              <a:avLst/>
              <a:gdLst/>
              <a:ahLst/>
              <a:cxnLst/>
              <a:rect r="r" b="b" t="t" l="l"/>
              <a:pathLst>
                <a:path h="805760" w="173188">
                  <a:moveTo>
                    <a:pt x="0" y="0"/>
                  </a:moveTo>
                  <a:lnTo>
                    <a:pt x="173188" y="0"/>
                  </a:lnTo>
                  <a:lnTo>
                    <a:pt x="173188" y="805760"/>
                  </a:lnTo>
                  <a:lnTo>
                    <a:pt x="0" y="805760"/>
                  </a:lnTo>
                  <a:lnTo>
                    <a:pt x="0" y="0"/>
                  </a:lnTo>
                  <a:close/>
                </a:path>
              </a:pathLst>
            </a:custGeom>
            <a:blipFill>
              <a:blip r:embed="rId10">
                <a:extLst>
                  <a:ext uri="{96DAC541-7B7A-43D3-8B79-37D633B846F1}">
                    <asvg:svgBlip xmlns:asvg="http://schemas.microsoft.com/office/drawing/2016/SVG/main" r:embed="rId11"/>
                  </a:ext>
                </a:extLst>
              </a:blip>
              <a:stretch>
                <a:fillRect l="-42652" t="0" r="-790956" b="-1028"/>
              </a:stretch>
            </a:blipFill>
          </p:spPr>
        </p:sp>
        <p:sp>
          <p:nvSpPr>
            <p:cNvPr name="Freeform 82" id="82"/>
            <p:cNvSpPr/>
            <p:nvPr/>
          </p:nvSpPr>
          <p:spPr>
            <a:xfrm flipH="true" flipV="false" rot="-81852">
              <a:off x="1393614" y="756159"/>
              <a:ext cx="1052400" cy="801984"/>
            </a:xfrm>
            <a:custGeom>
              <a:avLst/>
              <a:gdLst/>
              <a:ahLst/>
              <a:cxnLst/>
              <a:rect r="r" b="b" t="t" l="l"/>
              <a:pathLst>
                <a:path h="801984" w="1052400">
                  <a:moveTo>
                    <a:pt x="1052400" y="0"/>
                  </a:moveTo>
                  <a:lnTo>
                    <a:pt x="0" y="0"/>
                  </a:lnTo>
                  <a:lnTo>
                    <a:pt x="0" y="801984"/>
                  </a:lnTo>
                  <a:lnTo>
                    <a:pt x="1052400" y="801984"/>
                  </a:lnTo>
                  <a:lnTo>
                    <a:pt x="1052400" y="0"/>
                  </a:lnTo>
                  <a:close/>
                </a:path>
              </a:pathLst>
            </a:custGeom>
            <a:blipFill>
              <a:blip r:embed="rId18">
                <a:extLst>
                  <a:ext uri="{96DAC541-7B7A-43D3-8B79-37D633B846F1}">
                    <asvg:svgBlip xmlns:asvg="http://schemas.microsoft.com/office/drawing/2016/SVG/main" r:embed="rId19"/>
                  </a:ext>
                </a:extLst>
              </a:blip>
              <a:stretch>
                <a:fillRect l="-1218" t="0" r="0" b="-12402"/>
              </a:stretch>
            </a:blipFill>
          </p:spPr>
        </p:sp>
        <p:sp>
          <p:nvSpPr>
            <p:cNvPr name="Freeform 83" id="83"/>
            <p:cNvSpPr/>
            <p:nvPr/>
          </p:nvSpPr>
          <p:spPr>
            <a:xfrm flipH="false" flipV="false" rot="82812">
              <a:off x="1611469" y="759541"/>
              <a:ext cx="701117" cy="359002"/>
            </a:xfrm>
            <a:custGeom>
              <a:avLst/>
              <a:gdLst/>
              <a:ahLst/>
              <a:cxnLst/>
              <a:rect r="r" b="b" t="t" l="l"/>
              <a:pathLst>
                <a:path h="359002" w="701117">
                  <a:moveTo>
                    <a:pt x="0" y="0"/>
                  </a:moveTo>
                  <a:lnTo>
                    <a:pt x="701117" y="0"/>
                  </a:lnTo>
                  <a:lnTo>
                    <a:pt x="701117" y="359002"/>
                  </a:lnTo>
                  <a:lnTo>
                    <a:pt x="0" y="35900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4" id="84"/>
            <p:cNvSpPr/>
            <p:nvPr/>
          </p:nvSpPr>
          <p:spPr>
            <a:xfrm flipH="false" flipV="false" rot="4068993">
              <a:off x="1756432" y="882606"/>
              <a:ext cx="701117" cy="359002"/>
            </a:xfrm>
            <a:custGeom>
              <a:avLst/>
              <a:gdLst/>
              <a:ahLst/>
              <a:cxnLst/>
              <a:rect r="r" b="b" t="t" l="l"/>
              <a:pathLst>
                <a:path h="359002" w="701117">
                  <a:moveTo>
                    <a:pt x="0" y="0"/>
                  </a:moveTo>
                  <a:lnTo>
                    <a:pt x="701117" y="0"/>
                  </a:lnTo>
                  <a:lnTo>
                    <a:pt x="701117" y="359003"/>
                  </a:lnTo>
                  <a:lnTo>
                    <a:pt x="0" y="35900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5" id="85"/>
            <p:cNvSpPr/>
            <p:nvPr/>
          </p:nvSpPr>
          <p:spPr>
            <a:xfrm flipH="true" flipV="false" rot="-81852">
              <a:off x="1413509" y="778752"/>
              <a:ext cx="1020255" cy="757809"/>
            </a:xfrm>
            <a:custGeom>
              <a:avLst/>
              <a:gdLst/>
              <a:ahLst/>
              <a:cxnLst/>
              <a:rect r="r" b="b" t="t" l="l"/>
              <a:pathLst>
                <a:path h="757809" w="1020255">
                  <a:moveTo>
                    <a:pt x="1020255" y="0"/>
                  </a:moveTo>
                  <a:lnTo>
                    <a:pt x="0" y="0"/>
                  </a:lnTo>
                  <a:lnTo>
                    <a:pt x="0" y="757809"/>
                  </a:lnTo>
                  <a:lnTo>
                    <a:pt x="1020255" y="757809"/>
                  </a:lnTo>
                  <a:lnTo>
                    <a:pt x="1020255" y="0"/>
                  </a:lnTo>
                  <a:close/>
                </a:path>
              </a:pathLst>
            </a:custGeom>
            <a:blipFill>
              <a:blip r:embed="rId22">
                <a:extLst>
                  <a:ext uri="{96DAC541-7B7A-43D3-8B79-37D633B846F1}">
                    <asvg:svgBlip xmlns:asvg="http://schemas.microsoft.com/office/drawing/2016/SVG/main" r:embed="rId23"/>
                  </a:ext>
                </a:extLst>
              </a:blip>
              <a:stretch>
                <a:fillRect l="0" t="0" r="0" b="-13932"/>
              </a:stretch>
            </a:blipFill>
          </p:spPr>
        </p:sp>
        <p:sp>
          <p:nvSpPr>
            <p:cNvPr name="Freeform 86" id="86"/>
            <p:cNvSpPr/>
            <p:nvPr/>
          </p:nvSpPr>
          <p:spPr>
            <a:xfrm flipH="false" flipV="false" rot="-7776641">
              <a:off x="1455199" y="1298249"/>
              <a:ext cx="331015" cy="280133"/>
            </a:xfrm>
            <a:custGeom>
              <a:avLst/>
              <a:gdLst/>
              <a:ahLst/>
              <a:cxnLst/>
              <a:rect r="r" b="b" t="t" l="l"/>
              <a:pathLst>
                <a:path h="280133" w="331015">
                  <a:moveTo>
                    <a:pt x="0" y="0"/>
                  </a:moveTo>
                  <a:lnTo>
                    <a:pt x="331014" y="0"/>
                  </a:lnTo>
                  <a:lnTo>
                    <a:pt x="331014" y="280132"/>
                  </a:lnTo>
                  <a:lnTo>
                    <a:pt x="0" y="280132"/>
                  </a:lnTo>
                  <a:lnTo>
                    <a:pt x="0" y="0"/>
                  </a:lnTo>
                  <a:close/>
                </a:path>
              </a:pathLst>
            </a:custGeom>
            <a:blipFill>
              <a:blip r:embed="rId24">
                <a:extLst>
                  <a:ext uri="{96DAC541-7B7A-43D3-8B79-37D633B846F1}">
                    <asvg:svgBlip xmlns:asvg="http://schemas.microsoft.com/office/drawing/2016/SVG/main" r:embed="rId25"/>
                  </a:ext>
                </a:extLst>
              </a:blip>
              <a:stretch>
                <a:fillRect l="-34139" t="0" r="-39345" b="-4739"/>
              </a:stretch>
            </a:blipFill>
          </p:spPr>
        </p:sp>
        <p:sp>
          <p:nvSpPr>
            <p:cNvPr name="Freeform 87" id="87"/>
            <p:cNvSpPr/>
            <p:nvPr/>
          </p:nvSpPr>
          <p:spPr>
            <a:xfrm flipH="true" flipV="false" rot="6788073">
              <a:off x="1628007" y="1484597"/>
              <a:ext cx="206594" cy="104007"/>
            </a:xfrm>
            <a:custGeom>
              <a:avLst/>
              <a:gdLst/>
              <a:ahLst/>
              <a:cxnLst/>
              <a:rect r="r" b="b" t="t" l="l"/>
              <a:pathLst>
                <a:path h="104007" w="206594">
                  <a:moveTo>
                    <a:pt x="206594" y="0"/>
                  </a:moveTo>
                  <a:lnTo>
                    <a:pt x="0" y="0"/>
                  </a:lnTo>
                  <a:lnTo>
                    <a:pt x="0" y="104008"/>
                  </a:lnTo>
                  <a:lnTo>
                    <a:pt x="206594" y="104008"/>
                  </a:lnTo>
                  <a:lnTo>
                    <a:pt x="206594"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grpSp>
          <p:nvGrpSpPr>
            <p:cNvPr name="Group 88" id="88"/>
            <p:cNvGrpSpPr/>
            <p:nvPr/>
          </p:nvGrpSpPr>
          <p:grpSpPr>
            <a:xfrm rot="-1737130">
              <a:off x="1716576" y="1508364"/>
              <a:ext cx="75591" cy="79361"/>
              <a:chOff x="0" y="0"/>
              <a:chExt cx="812800" cy="853334"/>
            </a:xfrm>
          </p:grpSpPr>
          <p:sp>
            <p:nvSpPr>
              <p:cNvPr name="Freeform 89" id="89"/>
              <p:cNvSpPr/>
              <p:nvPr/>
            </p:nvSpPr>
            <p:spPr>
              <a:xfrm flipH="false" flipV="false" rot="0">
                <a:off x="0" y="0"/>
                <a:ext cx="812800" cy="853334"/>
              </a:xfrm>
              <a:custGeom>
                <a:avLst/>
                <a:gdLst/>
                <a:ahLst/>
                <a:cxnLst/>
                <a:rect r="r" b="b" t="t" l="l"/>
                <a:pathLst>
                  <a:path h="853334" w="812800">
                    <a:moveTo>
                      <a:pt x="406400" y="0"/>
                    </a:moveTo>
                    <a:lnTo>
                      <a:pt x="812800" y="853334"/>
                    </a:lnTo>
                    <a:lnTo>
                      <a:pt x="0" y="853334"/>
                    </a:lnTo>
                    <a:lnTo>
                      <a:pt x="406400" y="0"/>
                    </a:lnTo>
                    <a:close/>
                  </a:path>
                </a:pathLst>
              </a:custGeom>
              <a:solidFill>
                <a:srgbClr val="36236D"/>
              </a:solidFill>
            </p:spPr>
          </p:sp>
          <p:sp>
            <p:nvSpPr>
              <p:cNvPr name="TextBox 90" id="90"/>
              <p:cNvSpPr txBox="true"/>
              <p:nvPr/>
            </p:nvSpPr>
            <p:spPr>
              <a:xfrm>
                <a:off x="127000" y="386666"/>
                <a:ext cx="558800" cy="405716"/>
              </a:xfrm>
              <a:prstGeom prst="rect">
                <a:avLst/>
              </a:prstGeom>
            </p:spPr>
            <p:txBody>
              <a:bodyPr anchor="ctr" rtlCol="false" tIns="50800" lIns="50800" bIns="50800" rIns="50800"/>
              <a:lstStyle/>
              <a:p>
                <a:pPr algn="ctr">
                  <a:lnSpc>
                    <a:spcPts val="544"/>
                  </a:lnSpc>
                </a:pPr>
              </a:p>
            </p:txBody>
          </p:sp>
        </p:grpSp>
        <p:sp>
          <p:nvSpPr>
            <p:cNvPr name="Freeform 91" id="91"/>
            <p:cNvSpPr/>
            <p:nvPr/>
          </p:nvSpPr>
          <p:spPr>
            <a:xfrm flipH="true" flipV="false" rot="685451">
              <a:off x="3478871" y="1259802"/>
              <a:ext cx="520461" cy="596361"/>
            </a:xfrm>
            <a:custGeom>
              <a:avLst/>
              <a:gdLst/>
              <a:ahLst/>
              <a:cxnLst/>
              <a:rect r="r" b="b" t="t" l="l"/>
              <a:pathLst>
                <a:path h="596361" w="520461">
                  <a:moveTo>
                    <a:pt x="520461" y="0"/>
                  </a:moveTo>
                  <a:lnTo>
                    <a:pt x="0" y="0"/>
                  </a:lnTo>
                  <a:lnTo>
                    <a:pt x="0" y="596361"/>
                  </a:lnTo>
                  <a:lnTo>
                    <a:pt x="520461" y="596361"/>
                  </a:lnTo>
                  <a:lnTo>
                    <a:pt x="52046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2" id="92"/>
            <p:cNvSpPr/>
            <p:nvPr/>
          </p:nvSpPr>
          <p:spPr>
            <a:xfrm flipH="false" flipV="true" rot="8834738">
              <a:off x="3421859" y="872179"/>
              <a:ext cx="774148" cy="887045"/>
            </a:xfrm>
            <a:custGeom>
              <a:avLst/>
              <a:gdLst/>
              <a:ahLst/>
              <a:cxnLst/>
              <a:rect r="r" b="b" t="t" l="l"/>
              <a:pathLst>
                <a:path h="887045" w="774148">
                  <a:moveTo>
                    <a:pt x="0" y="887045"/>
                  </a:moveTo>
                  <a:lnTo>
                    <a:pt x="774149" y="887045"/>
                  </a:lnTo>
                  <a:lnTo>
                    <a:pt x="774149" y="0"/>
                  </a:lnTo>
                  <a:lnTo>
                    <a:pt x="0" y="0"/>
                  </a:lnTo>
                  <a:lnTo>
                    <a:pt x="0" y="887045"/>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93" id="93"/>
            <p:cNvSpPr/>
            <p:nvPr/>
          </p:nvSpPr>
          <p:spPr>
            <a:xfrm flipH="false" flipV="false" rot="-847891">
              <a:off x="3096146" y="555550"/>
              <a:ext cx="1379590" cy="1379590"/>
            </a:xfrm>
            <a:custGeom>
              <a:avLst/>
              <a:gdLst/>
              <a:ahLst/>
              <a:cxnLst/>
              <a:rect r="r" b="b" t="t" l="l"/>
              <a:pathLst>
                <a:path h="1379590" w="1379590">
                  <a:moveTo>
                    <a:pt x="0" y="0"/>
                  </a:moveTo>
                  <a:lnTo>
                    <a:pt x="1379589" y="0"/>
                  </a:lnTo>
                  <a:lnTo>
                    <a:pt x="1379589" y="1379589"/>
                  </a:lnTo>
                  <a:lnTo>
                    <a:pt x="0" y="1379589"/>
                  </a:lnTo>
                  <a:lnTo>
                    <a:pt x="0" y="0"/>
                  </a:lnTo>
                  <a:close/>
                </a:path>
              </a:pathLst>
            </a:custGeom>
            <a:blipFill>
              <a:blip r:embed="rId30"/>
              <a:stretch>
                <a:fillRect l="0" t="0" r="0" b="0"/>
              </a:stretch>
            </a:blipFill>
          </p:spPr>
        </p:sp>
        <p:sp>
          <p:nvSpPr>
            <p:cNvPr name="Freeform 94" id="94"/>
            <p:cNvSpPr/>
            <p:nvPr/>
          </p:nvSpPr>
          <p:spPr>
            <a:xfrm flipH="false" flipV="true" rot="4763300">
              <a:off x="3544884" y="741056"/>
              <a:ext cx="482113" cy="552421"/>
            </a:xfrm>
            <a:custGeom>
              <a:avLst/>
              <a:gdLst/>
              <a:ahLst/>
              <a:cxnLst/>
              <a:rect r="r" b="b" t="t" l="l"/>
              <a:pathLst>
                <a:path h="552421" w="482113">
                  <a:moveTo>
                    <a:pt x="0" y="552421"/>
                  </a:moveTo>
                  <a:lnTo>
                    <a:pt x="482113" y="552421"/>
                  </a:lnTo>
                  <a:lnTo>
                    <a:pt x="482113" y="0"/>
                  </a:lnTo>
                  <a:lnTo>
                    <a:pt x="0" y="0"/>
                  </a:lnTo>
                  <a:lnTo>
                    <a:pt x="0" y="552421"/>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95" id="95"/>
            <p:cNvSpPr/>
            <p:nvPr/>
          </p:nvSpPr>
          <p:spPr>
            <a:xfrm flipH="false" flipV="true" rot="7118248">
              <a:off x="3431501" y="777668"/>
              <a:ext cx="682138" cy="781616"/>
            </a:xfrm>
            <a:custGeom>
              <a:avLst/>
              <a:gdLst/>
              <a:ahLst/>
              <a:cxnLst/>
              <a:rect r="r" b="b" t="t" l="l"/>
              <a:pathLst>
                <a:path h="781616" w="682138">
                  <a:moveTo>
                    <a:pt x="0" y="781616"/>
                  </a:moveTo>
                  <a:lnTo>
                    <a:pt x="682138" y="781616"/>
                  </a:lnTo>
                  <a:lnTo>
                    <a:pt x="682138" y="0"/>
                  </a:lnTo>
                  <a:lnTo>
                    <a:pt x="0" y="0"/>
                  </a:lnTo>
                  <a:lnTo>
                    <a:pt x="0" y="781616"/>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96" id="96"/>
            <p:cNvSpPr/>
            <p:nvPr/>
          </p:nvSpPr>
          <p:spPr>
            <a:xfrm flipH="true" flipV="false" rot="-1862356">
              <a:off x="3679059" y="1316600"/>
              <a:ext cx="421322" cy="482764"/>
            </a:xfrm>
            <a:custGeom>
              <a:avLst/>
              <a:gdLst/>
              <a:ahLst/>
              <a:cxnLst/>
              <a:rect r="r" b="b" t="t" l="l"/>
              <a:pathLst>
                <a:path h="482764" w="421322">
                  <a:moveTo>
                    <a:pt x="421322" y="0"/>
                  </a:moveTo>
                  <a:lnTo>
                    <a:pt x="0" y="0"/>
                  </a:lnTo>
                  <a:lnTo>
                    <a:pt x="0" y="482764"/>
                  </a:lnTo>
                  <a:lnTo>
                    <a:pt x="421322" y="482764"/>
                  </a:lnTo>
                  <a:lnTo>
                    <a:pt x="4213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7" id="97"/>
            <p:cNvSpPr/>
            <p:nvPr/>
          </p:nvSpPr>
          <p:spPr>
            <a:xfrm flipH="false" flipV="false" rot="-843409">
              <a:off x="3101675" y="536511"/>
              <a:ext cx="1401636" cy="1401636"/>
            </a:xfrm>
            <a:custGeom>
              <a:avLst/>
              <a:gdLst/>
              <a:ahLst/>
              <a:cxnLst/>
              <a:rect r="r" b="b" t="t" l="l"/>
              <a:pathLst>
                <a:path h="1401636" w="1401636">
                  <a:moveTo>
                    <a:pt x="0" y="0"/>
                  </a:moveTo>
                  <a:lnTo>
                    <a:pt x="1401636" y="0"/>
                  </a:lnTo>
                  <a:lnTo>
                    <a:pt x="1401636" y="1401636"/>
                  </a:lnTo>
                  <a:lnTo>
                    <a:pt x="0" y="1401636"/>
                  </a:lnTo>
                  <a:lnTo>
                    <a:pt x="0" y="0"/>
                  </a:lnTo>
                  <a:close/>
                </a:path>
              </a:pathLst>
            </a:custGeom>
            <a:blipFill>
              <a:blip r:embed="rId31"/>
              <a:stretch>
                <a:fillRect l="0" t="0" r="0" b="0"/>
              </a:stretch>
            </a:blipFill>
          </p:spPr>
        </p:sp>
        <p:sp>
          <p:nvSpPr>
            <p:cNvPr name="Freeform 98" id="98"/>
            <p:cNvSpPr/>
            <p:nvPr/>
          </p:nvSpPr>
          <p:spPr>
            <a:xfrm flipH="false" flipV="false" rot="2857484">
              <a:off x="3722616" y="1496572"/>
              <a:ext cx="44946" cy="23400"/>
            </a:xfrm>
            <a:custGeom>
              <a:avLst/>
              <a:gdLst/>
              <a:ahLst/>
              <a:cxnLst/>
              <a:rect r="r" b="b" t="t" l="l"/>
              <a:pathLst>
                <a:path h="23400" w="44946">
                  <a:moveTo>
                    <a:pt x="0" y="0"/>
                  </a:moveTo>
                  <a:lnTo>
                    <a:pt x="44946" y="0"/>
                  </a:lnTo>
                  <a:lnTo>
                    <a:pt x="44946" y="23400"/>
                  </a:lnTo>
                  <a:lnTo>
                    <a:pt x="0" y="23400"/>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99" id="99"/>
            <p:cNvSpPr/>
            <p:nvPr/>
          </p:nvSpPr>
          <p:spPr>
            <a:xfrm flipH="false" flipV="false" rot="-9076524">
              <a:off x="3943280" y="985195"/>
              <a:ext cx="221744" cy="997180"/>
            </a:xfrm>
            <a:custGeom>
              <a:avLst/>
              <a:gdLst/>
              <a:ahLst/>
              <a:cxnLst/>
              <a:rect r="r" b="b" t="t" l="l"/>
              <a:pathLst>
                <a:path h="997180" w="221744">
                  <a:moveTo>
                    <a:pt x="0" y="0"/>
                  </a:moveTo>
                  <a:lnTo>
                    <a:pt x="221744" y="0"/>
                  </a:lnTo>
                  <a:lnTo>
                    <a:pt x="221744" y="997180"/>
                  </a:lnTo>
                  <a:lnTo>
                    <a:pt x="0" y="997180"/>
                  </a:lnTo>
                  <a:lnTo>
                    <a:pt x="0" y="0"/>
                  </a:lnTo>
                  <a:close/>
                </a:path>
              </a:pathLst>
            </a:custGeom>
            <a:blipFill>
              <a:blip r:embed="rId34">
                <a:extLst>
                  <a:ext uri="{96DAC541-7B7A-43D3-8B79-37D633B846F1}">
                    <asvg:svgBlip xmlns:asvg="http://schemas.microsoft.com/office/drawing/2016/SVG/main" r:embed="rId35"/>
                  </a:ext>
                </a:extLst>
              </a:blip>
              <a:stretch>
                <a:fillRect l="0" t="0" r="-329736" b="-1839"/>
              </a:stretch>
            </a:blipFill>
          </p:spPr>
        </p:sp>
        <p:sp>
          <p:nvSpPr>
            <p:cNvPr name="Freeform 100" id="100"/>
            <p:cNvSpPr/>
            <p:nvPr/>
          </p:nvSpPr>
          <p:spPr>
            <a:xfrm flipH="false" flipV="false" rot="7756948">
              <a:off x="3990261" y="910855"/>
              <a:ext cx="218512" cy="402218"/>
            </a:xfrm>
            <a:custGeom>
              <a:avLst/>
              <a:gdLst/>
              <a:ahLst/>
              <a:cxnLst/>
              <a:rect r="r" b="b" t="t" l="l"/>
              <a:pathLst>
                <a:path h="402218" w="218512">
                  <a:moveTo>
                    <a:pt x="0" y="0"/>
                  </a:moveTo>
                  <a:lnTo>
                    <a:pt x="218513" y="0"/>
                  </a:lnTo>
                  <a:lnTo>
                    <a:pt x="218513" y="402218"/>
                  </a:lnTo>
                  <a:lnTo>
                    <a:pt x="0" y="402218"/>
                  </a:lnTo>
                  <a:lnTo>
                    <a:pt x="0" y="0"/>
                  </a:lnTo>
                  <a:close/>
                </a:path>
              </a:pathLst>
            </a:custGeom>
            <a:blipFill>
              <a:blip r:embed="rId36">
                <a:extLst>
                  <a:ext uri="{96DAC541-7B7A-43D3-8B79-37D633B846F1}">
                    <asvg:svgBlip xmlns:asvg="http://schemas.microsoft.com/office/drawing/2016/SVG/main" r:embed="rId37"/>
                  </a:ext>
                </a:extLst>
              </a:blip>
              <a:stretch>
                <a:fillRect l="0" t="-55925" r="-470078" b="0"/>
              </a:stretch>
            </a:blipFill>
          </p:spPr>
        </p:sp>
        <p:sp>
          <p:nvSpPr>
            <p:cNvPr name="Freeform 101" id="101"/>
            <p:cNvSpPr/>
            <p:nvPr/>
          </p:nvSpPr>
          <p:spPr>
            <a:xfrm flipH="false" flipV="false" rot="-4685960">
              <a:off x="3709656" y="1490889"/>
              <a:ext cx="127144" cy="434322"/>
            </a:xfrm>
            <a:custGeom>
              <a:avLst/>
              <a:gdLst/>
              <a:ahLst/>
              <a:cxnLst/>
              <a:rect r="r" b="b" t="t" l="l"/>
              <a:pathLst>
                <a:path h="434322" w="127144">
                  <a:moveTo>
                    <a:pt x="0" y="0"/>
                  </a:moveTo>
                  <a:lnTo>
                    <a:pt x="127145" y="0"/>
                  </a:lnTo>
                  <a:lnTo>
                    <a:pt x="127145" y="434322"/>
                  </a:lnTo>
                  <a:lnTo>
                    <a:pt x="0" y="434322"/>
                  </a:lnTo>
                  <a:lnTo>
                    <a:pt x="0" y="0"/>
                  </a:lnTo>
                  <a:close/>
                </a:path>
              </a:pathLst>
            </a:custGeom>
            <a:blipFill>
              <a:blip r:embed="rId34">
                <a:extLst>
                  <a:ext uri="{96DAC541-7B7A-43D3-8B79-37D633B846F1}">
                    <asvg:svgBlip xmlns:asvg="http://schemas.microsoft.com/office/drawing/2016/SVG/main" r:embed="rId35"/>
                  </a:ext>
                </a:extLst>
              </a:blip>
              <a:stretch>
                <a:fillRect l="0" t="-27826" r="-317270" b="-2351"/>
              </a:stretch>
            </a:blipFill>
          </p:spPr>
        </p:sp>
        <p:grpSp>
          <p:nvGrpSpPr>
            <p:cNvPr name="Group 102" id="102"/>
            <p:cNvGrpSpPr/>
            <p:nvPr/>
          </p:nvGrpSpPr>
          <p:grpSpPr>
            <a:xfrm rot="-629109">
              <a:off x="3691188" y="1741911"/>
              <a:ext cx="217226" cy="60108"/>
              <a:chOff x="0" y="0"/>
              <a:chExt cx="698101" cy="193168"/>
            </a:xfrm>
          </p:grpSpPr>
          <p:sp>
            <p:nvSpPr>
              <p:cNvPr name="Freeform 103" id="103"/>
              <p:cNvSpPr/>
              <p:nvPr/>
            </p:nvSpPr>
            <p:spPr>
              <a:xfrm flipH="false" flipV="false" rot="0">
                <a:off x="0" y="0"/>
                <a:ext cx="698101" cy="193168"/>
              </a:xfrm>
              <a:custGeom>
                <a:avLst/>
                <a:gdLst/>
                <a:ahLst/>
                <a:cxnLst/>
                <a:rect r="r" b="b" t="t" l="l"/>
                <a:pathLst>
                  <a:path h="193168" w="698101">
                    <a:moveTo>
                      <a:pt x="349051" y="0"/>
                    </a:moveTo>
                    <a:cubicBezTo>
                      <a:pt x="156275" y="0"/>
                      <a:pt x="0" y="43242"/>
                      <a:pt x="0" y="96584"/>
                    </a:cubicBezTo>
                    <a:cubicBezTo>
                      <a:pt x="0" y="149926"/>
                      <a:pt x="156275" y="193168"/>
                      <a:pt x="349051" y="193168"/>
                    </a:cubicBezTo>
                    <a:cubicBezTo>
                      <a:pt x="541826" y="193168"/>
                      <a:pt x="698101" y="149926"/>
                      <a:pt x="698101" y="96584"/>
                    </a:cubicBezTo>
                    <a:cubicBezTo>
                      <a:pt x="698101" y="43242"/>
                      <a:pt x="541826" y="0"/>
                      <a:pt x="349051" y="0"/>
                    </a:cubicBezTo>
                    <a:close/>
                  </a:path>
                </a:pathLst>
              </a:custGeom>
              <a:solidFill>
                <a:srgbClr val="E0B1DE"/>
              </a:solidFill>
            </p:spPr>
          </p:sp>
          <p:sp>
            <p:nvSpPr>
              <p:cNvPr name="TextBox 104" id="104"/>
              <p:cNvSpPr txBox="true"/>
              <p:nvPr/>
            </p:nvSpPr>
            <p:spPr>
              <a:xfrm>
                <a:off x="65447" y="8585"/>
                <a:ext cx="567207" cy="166474"/>
              </a:xfrm>
              <a:prstGeom prst="rect">
                <a:avLst/>
              </a:prstGeom>
            </p:spPr>
            <p:txBody>
              <a:bodyPr anchor="ctr" rtlCol="false" tIns="50800" lIns="50800" bIns="50800" rIns="50800"/>
              <a:lstStyle/>
              <a:p>
                <a:pPr algn="ctr">
                  <a:lnSpc>
                    <a:spcPts val="595"/>
                  </a:lnSpc>
                </a:pPr>
              </a:p>
            </p:txBody>
          </p:sp>
        </p:grpSp>
        <p:grpSp>
          <p:nvGrpSpPr>
            <p:cNvPr name="Group 105" id="105"/>
            <p:cNvGrpSpPr/>
            <p:nvPr/>
          </p:nvGrpSpPr>
          <p:grpSpPr>
            <a:xfrm rot="-629109">
              <a:off x="3887133" y="1707928"/>
              <a:ext cx="94787" cy="52132"/>
              <a:chOff x="0" y="0"/>
              <a:chExt cx="260256" cy="143140"/>
            </a:xfrm>
          </p:grpSpPr>
          <p:sp>
            <p:nvSpPr>
              <p:cNvPr name="Freeform 106" id="106"/>
              <p:cNvSpPr/>
              <p:nvPr/>
            </p:nvSpPr>
            <p:spPr>
              <a:xfrm flipH="false" flipV="false" rot="0">
                <a:off x="0" y="0"/>
                <a:ext cx="260256" cy="143140"/>
              </a:xfrm>
              <a:custGeom>
                <a:avLst/>
                <a:gdLst/>
                <a:ahLst/>
                <a:cxnLst/>
                <a:rect r="r" b="b" t="t" l="l"/>
                <a:pathLst>
                  <a:path h="143140" w="260256">
                    <a:moveTo>
                      <a:pt x="130128" y="0"/>
                    </a:moveTo>
                    <a:cubicBezTo>
                      <a:pt x="58260" y="0"/>
                      <a:pt x="0" y="32043"/>
                      <a:pt x="0" y="71570"/>
                    </a:cubicBezTo>
                    <a:cubicBezTo>
                      <a:pt x="0" y="111097"/>
                      <a:pt x="58260" y="143140"/>
                      <a:pt x="130128" y="143140"/>
                    </a:cubicBezTo>
                    <a:cubicBezTo>
                      <a:pt x="201996" y="143140"/>
                      <a:pt x="260256" y="111097"/>
                      <a:pt x="260256" y="71570"/>
                    </a:cubicBezTo>
                    <a:cubicBezTo>
                      <a:pt x="260256" y="32043"/>
                      <a:pt x="201996" y="0"/>
                      <a:pt x="130128" y="0"/>
                    </a:cubicBezTo>
                    <a:close/>
                  </a:path>
                </a:pathLst>
              </a:custGeom>
              <a:solidFill>
                <a:srgbClr val="E0B1DE"/>
              </a:solidFill>
            </p:spPr>
          </p:sp>
          <p:sp>
            <p:nvSpPr>
              <p:cNvPr name="TextBox 107" id="107"/>
              <p:cNvSpPr txBox="true"/>
              <p:nvPr/>
            </p:nvSpPr>
            <p:spPr>
              <a:xfrm>
                <a:off x="24399" y="3894"/>
                <a:ext cx="211458" cy="125827"/>
              </a:xfrm>
              <a:prstGeom prst="rect">
                <a:avLst/>
              </a:prstGeom>
            </p:spPr>
            <p:txBody>
              <a:bodyPr anchor="ctr" rtlCol="false" tIns="50800" lIns="50800" bIns="50800" rIns="50800"/>
              <a:lstStyle/>
              <a:p>
                <a:pPr algn="ctr">
                  <a:lnSpc>
                    <a:spcPts val="595"/>
                  </a:lnSpc>
                </a:pPr>
              </a:p>
            </p:txBody>
          </p:sp>
        </p:grpSp>
        <p:grpSp>
          <p:nvGrpSpPr>
            <p:cNvPr name="Group 108" id="108"/>
            <p:cNvGrpSpPr/>
            <p:nvPr/>
          </p:nvGrpSpPr>
          <p:grpSpPr>
            <a:xfrm rot="-1737990">
              <a:off x="3967302" y="1662170"/>
              <a:ext cx="94787" cy="52132"/>
              <a:chOff x="0" y="0"/>
              <a:chExt cx="260256" cy="143140"/>
            </a:xfrm>
          </p:grpSpPr>
          <p:sp>
            <p:nvSpPr>
              <p:cNvPr name="Freeform 109" id="109"/>
              <p:cNvSpPr/>
              <p:nvPr/>
            </p:nvSpPr>
            <p:spPr>
              <a:xfrm flipH="false" flipV="false" rot="0">
                <a:off x="0" y="0"/>
                <a:ext cx="260256" cy="143140"/>
              </a:xfrm>
              <a:custGeom>
                <a:avLst/>
                <a:gdLst/>
                <a:ahLst/>
                <a:cxnLst/>
                <a:rect r="r" b="b" t="t" l="l"/>
                <a:pathLst>
                  <a:path h="143140" w="260256">
                    <a:moveTo>
                      <a:pt x="130128" y="0"/>
                    </a:moveTo>
                    <a:cubicBezTo>
                      <a:pt x="58260" y="0"/>
                      <a:pt x="0" y="32043"/>
                      <a:pt x="0" y="71570"/>
                    </a:cubicBezTo>
                    <a:cubicBezTo>
                      <a:pt x="0" y="111097"/>
                      <a:pt x="58260" y="143140"/>
                      <a:pt x="130128" y="143140"/>
                    </a:cubicBezTo>
                    <a:cubicBezTo>
                      <a:pt x="201996" y="143140"/>
                      <a:pt x="260256" y="111097"/>
                      <a:pt x="260256" y="71570"/>
                    </a:cubicBezTo>
                    <a:cubicBezTo>
                      <a:pt x="260256" y="32043"/>
                      <a:pt x="201996" y="0"/>
                      <a:pt x="130128" y="0"/>
                    </a:cubicBezTo>
                    <a:close/>
                  </a:path>
                </a:pathLst>
              </a:custGeom>
              <a:solidFill>
                <a:srgbClr val="E0B1DE"/>
              </a:solidFill>
            </p:spPr>
          </p:sp>
          <p:sp>
            <p:nvSpPr>
              <p:cNvPr name="TextBox 110" id="110"/>
              <p:cNvSpPr txBox="true"/>
              <p:nvPr/>
            </p:nvSpPr>
            <p:spPr>
              <a:xfrm>
                <a:off x="24399" y="3894"/>
                <a:ext cx="211458" cy="125827"/>
              </a:xfrm>
              <a:prstGeom prst="rect">
                <a:avLst/>
              </a:prstGeom>
            </p:spPr>
            <p:txBody>
              <a:bodyPr anchor="ctr" rtlCol="false" tIns="50800" lIns="50800" bIns="50800" rIns="50800"/>
              <a:lstStyle/>
              <a:p>
                <a:pPr algn="ctr">
                  <a:lnSpc>
                    <a:spcPts val="595"/>
                  </a:lnSpc>
                </a:pPr>
              </a:p>
            </p:txBody>
          </p:sp>
        </p:grpSp>
        <p:sp>
          <p:nvSpPr>
            <p:cNvPr name="Freeform 111" id="111"/>
            <p:cNvSpPr/>
            <p:nvPr/>
          </p:nvSpPr>
          <p:spPr>
            <a:xfrm flipH="false" flipV="false" rot="-9199564">
              <a:off x="3744337" y="1552243"/>
              <a:ext cx="241958" cy="265913"/>
            </a:xfrm>
            <a:custGeom>
              <a:avLst/>
              <a:gdLst/>
              <a:ahLst/>
              <a:cxnLst/>
              <a:rect r="r" b="b" t="t" l="l"/>
              <a:pathLst>
                <a:path h="265913" w="241958">
                  <a:moveTo>
                    <a:pt x="0" y="0"/>
                  </a:moveTo>
                  <a:lnTo>
                    <a:pt x="241958" y="0"/>
                  </a:lnTo>
                  <a:lnTo>
                    <a:pt x="241958" y="265913"/>
                  </a:lnTo>
                  <a:lnTo>
                    <a:pt x="0" y="265913"/>
                  </a:lnTo>
                  <a:lnTo>
                    <a:pt x="0" y="0"/>
                  </a:lnTo>
                  <a:close/>
                </a:path>
              </a:pathLst>
            </a:custGeom>
            <a:blipFill>
              <a:blip r:embed="rId38">
                <a:extLst>
                  <a:ext uri="{96DAC541-7B7A-43D3-8B79-37D633B846F1}">
                    <asvg:svgBlip xmlns:asvg="http://schemas.microsoft.com/office/drawing/2016/SVG/main" r:embed="rId39"/>
                  </a:ext>
                </a:extLst>
              </a:blip>
              <a:stretch>
                <a:fillRect l="0" t="0" r="-183549" b="-29896"/>
              </a:stretch>
            </a:blipFill>
          </p:spPr>
        </p:sp>
        <p:sp>
          <p:nvSpPr>
            <p:cNvPr name="Freeform 112" id="112"/>
            <p:cNvSpPr/>
            <p:nvPr/>
          </p:nvSpPr>
          <p:spPr>
            <a:xfrm flipH="false" flipV="false" rot="1561717">
              <a:off x="3623957" y="787959"/>
              <a:ext cx="147137" cy="333916"/>
            </a:xfrm>
            <a:custGeom>
              <a:avLst/>
              <a:gdLst/>
              <a:ahLst/>
              <a:cxnLst/>
              <a:rect r="r" b="b" t="t" l="l"/>
              <a:pathLst>
                <a:path h="333916" w="147137">
                  <a:moveTo>
                    <a:pt x="0" y="0"/>
                  </a:moveTo>
                  <a:lnTo>
                    <a:pt x="147137" y="0"/>
                  </a:lnTo>
                  <a:lnTo>
                    <a:pt x="147137" y="333916"/>
                  </a:lnTo>
                  <a:lnTo>
                    <a:pt x="0" y="333916"/>
                  </a:lnTo>
                  <a:lnTo>
                    <a:pt x="0" y="0"/>
                  </a:lnTo>
                  <a:close/>
                </a:path>
              </a:pathLst>
            </a:custGeom>
            <a:blipFill>
              <a:blip r:embed="rId40">
                <a:extLst>
                  <a:ext uri="{96DAC541-7B7A-43D3-8B79-37D633B846F1}">
                    <asvg:svgBlip xmlns:asvg="http://schemas.microsoft.com/office/drawing/2016/SVG/main" r:embed="rId41"/>
                  </a:ext>
                </a:extLst>
              </a:blip>
              <a:stretch>
                <a:fillRect l="0" t="0" r="-126942" b="0"/>
              </a:stretch>
            </a:blipFill>
          </p:spPr>
        </p:sp>
        <p:sp>
          <p:nvSpPr>
            <p:cNvPr name="Freeform 113" id="113"/>
            <p:cNvSpPr/>
            <p:nvPr/>
          </p:nvSpPr>
          <p:spPr>
            <a:xfrm flipH="false" flipV="false" rot="5966271">
              <a:off x="3699403" y="801305"/>
              <a:ext cx="191011" cy="224752"/>
            </a:xfrm>
            <a:custGeom>
              <a:avLst/>
              <a:gdLst/>
              <a:ahLst/>
              <a:cxnLst/>
              <a:rect r="r" b="b" t="t" l="l"/>
              <a:pathLst>
                <a:path h="224752" w="191011">
                  <a:moveTo>
                    <a:pt x="0" y="0"/>
                  </a:moveTo>
                  <a:lnTo>
                    <a:pt x="191011" y="0"/>
                  </a:lnTo>
                  <a:lnTo>
                    <a:pt x="191011" y="224751"/>
                  </a:lnTo>
                  <a:lnTo>
                    <a:pt x="0" y="224751"/>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4" id="114"/>
            <p:cNvSpPr/>
            <p:nvPr/>
          </p:nvSpPr>
          <p:spPr>
            <a:xfrm flipH="false" flipV="false" rot="727591">
              <a:off x="3588926" y="923923"/>
              <a:ext cx="133740" cy="157364"/>
            </a:xfrm>
            <a:custGeom>
              <a:avLst/>
              <a:gdLst/>
              <a:ahLst/>
              <a:cxnLst/>
              <a:rect r="r" b="b" t="t" l="l"/>
              <a:pathLst>
                <a:path h="157364" w="133740">
                  <a:moveTo>
                    <a:pt x="0" y="0"/>
                  </a:moveTo>
                  <a:lnTo>
                    <a:pt x="133739" y="0"/>
                  </a:lnTo>
                  <a:lnTo>
                    <a:pt x="133739" y="157364"/>
                  </a:lnTo>
                  <a:lnTo>
                    <a:pt x="0" y="157364"/>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5" id="115"/>
            <p:cNvSpPr/>
            <p:nvPr/>
          </p:nvSpPr>
          <p:spPr>
            <a:xfrm flipH="false" flipV="false" rot="3374164">
              <a:off x="3616002" y="827599"/>
              <a:ext cx="157739" cy="185602"/>
            </a:xfrm>
            <a:custGeom>
              <a:avLst/>
              <a:gdLst/>
              <a:ahLst/>
              <a:cxnLst/>
              <a:rect r="r" b="b" t="t" l="l"/>
              <a:pathLst>
                <a:path h="185602" w="157739">
                  <a:moveTo>
                    <a:pt x="0" y="0"/>
                  </a:moveTo>
                  <a:lnTo>
                    <a:pt x="157738" y="0"/>
                  </a:lnTo>
                  <a:lnTo>
                    <a:pt x="157738" y="185602"/>
                  </a:lnTo>
                  <a:lnTo>
                    <a:pt x="0" y="185602"/>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6" id="116"/>
            <p:cNvSpPr/>
            <p:nvPr/>
          </p:nvSpPr>
          <p:spPr>
            <a:xfrm flipH="false" flipV="false" rot="6987424">
              <a:off x="3719308" y="782463"/>
              <a:ext cx="166369" cy="195757"/>
            </a:xfrm>
            <a:custGeom>
              <a:avLst/>
              <a:gdLst/>
              <a:ahLst/>
              <a:cxnLst/>
              <a:rect r="r" b="b" t="t" l="l"/>
              <a:pathLst>
                <a:path h="195757" w="166369">
                  <a:moveTo>
                    <a:pt x="0" y="0"/>
                  </a:moveTo>
                  <a:lnTo>
                    <a:pt x="166370" y="0"/>
                  </a:lnTo>
                  <a:lnTo>
                    <a:pt x="166370" y="195757"/>
                  </a:lnTo>
                  <a:lnTo>
                    <a:pt x="0" y="195757"/>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7" id="117"/>
            <p:cNvSpPr/>
            <p:nvPr/>
          </p:nvSpPr>
          <p:spPr>
            <a:xfrm flipH="false" flipV="false" rot="7106878">
              <a:off x="3735050" y="785390"/>
              <a:ext cx="190474" cy="224119"/>
            </a:xfrm>
            <a:custGeom>
              <a:avLst/>
              <a:gdLst/>
              <a:ahLst/>
              <a:cxnLst/>
              <a:rect r="r" b="b" t="t" l="l"/>
              <a:pathLst>
                <a:path h="224119" w="190474">
                  <a:moveTo>
                    <a:pt x="0" y="0"/>
                  </a:moveTo>
                  <a:lnTo>
                    <a:pt x="190473" y="0"/>
                  </a:lnTo>
                  <a:lnTo>
                    <a:pt x="190473" y="224119"/>
                  </a:lnTo>
                  <a:lnTo>
                    <a:pt x="0" y="22411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8" id="118"/>
            <p:cNvSpPr/>
            <p:nvPr/>
          </p:nvSpPr>
          <p:spPr>
            <a:xfrm flipH="false" flipV="false" rot="8408288">
              <a:off x="3798744" y="817831"/>
              <a:ext cx="214169" cy="252000"/>
            </a:xfrm>
            <a:custGeom>
              <a:avLst/>
              <a:gdLst/>
              <a:ahLst/>
              <a:cxnLst/>
              <a:rect r="r" b="b" t="t" l="l"/>
              <a:pathLst>
                <a:path h="252000" w="214169">
                  <a:moveTo>
                    <a:pt x="0" y="0"/>
                  </a:moveTo>
                  <a:lnTo>
                    <a:pt x="214169" y="0"/>
                  </a:lnTo>
                  <a:lnTo>
                    <a:pt x="214169" y="252000"/>
                  </a:lnTo>
                  <a:lnTo>
                    <a:pt x="0" y="252000"/>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19" id="119"/>
            <p:cNvSpPr/>
            <p:nvPr/>
          </p:nvSpPr>
          <p:spPr>
            <a:xfrm flipH="false" flipV="false" rot="3833430">
              <a:off x="3657452" y="816089"/>
              <a:ext cx="138453" cy="162909"/>
            </a:xfrm>
            <a:custGeom>
              <a:avLst/>
              <a:gdLst/>
              <a:ahLst/>
              <a:cxnLst/>
              <a:rect r="r" b="b" t="t" l="l"/>
              <a:pathLst>
                <a:path h="162909" w="138453">
                  <a:moveTo>
                    <a:pt x="0" y="0"/>
                  </a:moveTo>
                  <a:lnTo>
                    <a:pt x="138453" y="0"/>
                  </a:lnTo>
                  <a:lnTo>
                    <a:pt x="138453" y="162910"/>
                  </a:lnTo>
                  <a:lnTo>
                    <a:pt x="0" y="162910"/>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0" id="120"/>
            <p:cNvSpPr/>
            <p:nvPr/>
          </p:nvSpPr>
          <p:spPr>
            <a:xfrm flipH="false" flipV="false" rot="837033">
              <a:off x="3565221" y="1409228"/>
              <a:ext cx="138453" cy="162909"/>
            </a:xfrm>
            <a:custGeom>
              <a:avLst/>
              <a:gdLst/>
              <a:ahLst/>
              <a:cxnLst/>
              <a:rect r="r" b="b" t="t" l="l"/>
              <a:pathLst>
                <a:path h="162909" w="138453">
                  <a:moveTo>
                    <a:pt x="0" y="0"/>
                  </a:moveTo>
                  <a:lnTo>
                    <a:pt x="138452" y="0"/>
                  </a:lnTo>
                  <a:lnTo>
                    <a:pt x="138452" y="162909"/>
                  </a:lnTo>
                  <a:lnTo>
                    <a:pt x="0" y="16290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1" id="121"/>
            <p:cNvSpPr/>
            <p:nvPr/>
          </p:nvSpPr>
          <p:spPr>
            <a:xfrm flipH="false" flipV="false" rot="-1258612">
              <a:off x="3587441" y="1476528"/>
              <a:ext cx="138453" cy="162909"/>
            </a:xfrm>
            <a:custGeom>
              <a:avLst/>
              <a:gdLst/>
              <a:ahLst/>
              <a:cxnLst/>
              <a:rect r="r" b="b" t="t" l="l"/>
              <a:pathLst>
                <a:path h="162909" w="138453">
                  <a:moveTo>
                    <a:pt x="0" y="0"/>
                  </a:moveTo>
                  <a:lnTo>
                    <a:pt x="138452" y="0"/>
                  </a:lnTo>
                  <a:lnTo>
                    <a:pt x="138452" y="162909"/>
                  </a:lnTo>
                  <a:lnTo>
                    <a:pt x="0" y="16290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2" id="122"/>
            <p:cNvSpPr/>
            <p:nvPr/>
          </p:nvSpPr>
          <p:spPr>
            <a:xfrm flipH="false" flipV="false" rot="-2506084">
              <a:off x="3635326" y="1494573"/>
              <a:ext cx="181006" cy="212979"/>
            </a:xfrm>
            <a:custGeom>
              <a:avLst/>
              <a:gdLst/>
              <a:ahLst/>
              <a:cxnLst/>
              <a:rect r="r" b="b" t="t" l="l"/>
              <a:pathLst>
                <a:path h="212979" w="181006">
                  <a:moveTo>
                    <a:pt x="0" y="0"/>
                  </a:moveTo>
                  <a:lnTo>
                    <a:pt x="181006" y="0"/>
                  </a:lnTo>
                  <a:lnTo>
                    <a:pt x="181006" y="212979"/>
                  </a:lnTo>
                  <a:lnTo>
                    <a:pt x="0" y="21297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3" id="123"/>
            <p:cNvSpPr/>
            <p:nvPr/>
          </p:nvSpPr>
          <p:spPr>
            <a:xfrm flipH="false" flipV="false" rot="-467221">
              <a:off x="3572197" y="1469169"/>
              <a:ext cx="138453" cy="162909"/>
            </a:xfrm>
            <a:custGeom>
              <a:avLst/>
              <a:gdLst/>
              <a:ahLst/>
              <a:cxnLst/>
              <a:rect r="r" b="b" t="t" l="l"/>
              <a:pathLst>
                <a:path h="162909" w="138453">
                  <a:moveTo>
                    <a:pt x="0" y="0"/>
                  </a:moveTo>
                  <a:lnTo>
                    <a:pt x="138453" y="0"/>
                  </a:lnTo>
                  <a:lnTo>
                    <a:pt x="138453" y="162909"/>
                  </a:lnTo>
                  <a:lnTo>
                    <a:pt x="0" y="16290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4" id="124"/>
            <p:cNvSpPr/>
            <p:nvPr/>
          </p:nvSpPr>
          <p:spPr>
            <a:xfrm flipH="false" flipV="false" rot="-2210475">
              <a:off x="3614287" y="1493761"/>
              <a:ext cx="181006" cy="212979"/>
            </a:xfrm>
            <a:custGeom>
              <a:avLst/>
              <a:gdLst/>
              <a:ahLst/>
              <a:cxnLst/>
              <a:rect r="r" b="b" t="t" l="l"/>
              <a:pathLst>
                <a:path h="212979" w="181006">
                  <a:moveTo>
                    <a:pt x="0" y="0"/>
                  </a:moveTo>
                  <a:lnTo>
                    <a:pt x="181006" y="0"/>
                  </a:lnTo>
                  <a:lnTo>
                    <a:pt x="181006" y="212980"/>
                  </a:lnTo>
                  <a:lnTo>
                    <a:pt x="0" y="212980"/>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sp>
          <p:nvSpPr>
            <p:cNvPr name="Freeform 125" id="125"/>
            <p:cNvSpPr/>
            <p:nvPr/>
          </p:nvSpPr>
          <p:spPr>
            <a:xfrm flipH="false" flipV="false" rot="-4676756">
              <a:off x="3704406" y="1515325"/>
              <a:ext cx="181006" cy="212979"/>
            </a:xfrm>
            <a:custGeom>
              <a:avLst/>
              <a:gdLst/>
              <a:ahLst/>
              <a:cxnLst/>
              <a:rect r="r" b="b" t="t" l="l"/>
              <a:pathLst>
                <a:path h="212979" w="181006">
                  <a:moveTo>
                    <a:pt x="0" y="0"/>
                  </a:moveTo>
                  <a:lnTo>
                    <a:pt x="181006" y="0"/>
                  </a:lnTo>
                  <a:lnTo>
                    <a:pt x="181006" y="212979"/>
                  </a:lnTo>
                  <a:lnTo>
                    <a:pt x="0" y="212979"/>
                  </a:lnTo>
                  <a:lnTo>
                    <a:pt x="0" y="0"/>
                  </a:lnTo>
                  <a:close/>
                </a:path>
              </a:pathLst>
            </a:custGeom>
            <a:blipFill>
              <a:blip r:embed="rId40">
                <a:extLst>
                  <a:ext uri="{96DAC541-7B7A-43D3-8B79-37D633B846F1}">
                    <asvg:svgBlip xmlns:asvg="http://schemas.microsoft.com/office/drawing/2016/SVG/main" r:embed="rId41"/>
                  </a:ext>
                </a:extLst>
              </a:blip>
              <a:stretch>
                <a:fillRect l="0" t="-70927" r="-139116" b="-32292"/>
              </a:stretch>
            </a:blipFill>
          </p:spPr>
        </p:sp>
        <p:grpSp>
          <p:nvGrpSpPr>
            <p:cNvPr name="Group 126" id="126"/>
            <p:cNvGrpSpPr/>
            <p:nvPr/>
          </p:nvGrpSpPr>
          <p:grpSpPr>
            <a:xfrm rot="-1147012">
              <a:off x="3844870" y="1749697"/>
              <a:ext cx="115737" cy="54778"/>
              <a:chOff x="0" y="0"/>
              <a:chExt cx="812800" cy="384699"/>
            </a:xfrm>
          </p:grpSpPr>
          <p:sp>
            <p:nvSpPr>
              <p:cNvPr name="Freeform 127" id="127"/>
              <p:cNvSpPr/>
              <p:nvPr/>
            </p:nvSpPr>
            <p:spPr>
              <a:xfrm flipH="false" flipV="false" rot="0">
                <a:off x="0" y="0"/>
                <a:ext cx="812800" cy="384699"/>
              </a:xfrm>
              <a:custGeom>
                <a:avLst/>
                <a:gdLst/>
                <a:ahLst/>
                <a:cxnLst/>
                <a:rect r="r" b="b" t="t" l="l"/>
                <a:pathLst>
                  <a:path h="384699" w="812800">
                    <a:moveTo>
                      <a:pt x="406400" y="0"/>
                    </a:moveTo>
                    <a:cubicBezTo>
                      <a:pt x="181951" y="0"/>
                      <a:pt x="0" y="86118"/>
                      <a:pt x="0" y="192350"/>
                    </a:cubicBezTo>
                    <a:cubicBezTo>
                      <a:pt x="0" y="298582"/>
                      <a:pt x="181951" y="384699"/>
                      <a:pt x="406400" y="384699"/>
                    </a:cubicBezTo>
                    <a:cubicBezTo>
                      <a:pt x="630849" y="384699"/>
                      <a:pt x="812800" y="298582"/>
                      <a:pt x="812800" y="192350"/>
                    </a:cubicBezTo>
                    <a:cubicBezTo>
                      <a:pt x="812800" y="86118"/>
                      <a:pt x="630849" y="0"/>
                      <a:pt x="406400" y="0"/>
                    </a:cubicBezTo>
                    <a:close/>
                  </a:path>
                </a:pathLst>
              </a:custGeom>
              <a:solidFill>
                <a:srgbClr val="E0B1DE"/>
              </a:solidFill>
            </p:spPr>
          </p:sp>
          <p:sp>
            <p:nvSpPr>
              <p:cNvPr name="TextBox 128" id="128"/>
              <p:cNvSpPr txBox="true"/>
              <p:nvPr/>
            </p:nvSpPr>
            <p:spPr>
              <a:xfrm>
                <a:off x="76200" y="26541"/>
                <a:ext cx="660400" cy="322093"/>
              </a:xfrm>
              <a:prstGeom prst="rect">
                <a:avLst/>
              </a:prstGeom>
            </p:spPr>
            <p:txBody>
              <a:bodyPr anchor="ctr" rtlCol="false" tIns="50800" lIns="50800" bIns="50800" rIns="50800"/>
              <a:lstStyle/>
              <a:p>
                <a:pPr algn="ctr">
                  <a:lnSpc>
                    <a:spcPts val="595"/>
                  </a:lnSpc>
                </a:pPr>
              </a:p>
            </p:txBody>
          </p:sp>
        </p:grpSp>
        <p:sp>
          <p:nvSpPr>
            <p:cNvPr name="Freeform 129" id="129"/>
            <p:cNvSpPr/>
            <p:nvPr/>
          </p:nvSpPr>
          <p:spPr>
            <a:xfrm flipH="false" flipV="false" rot="-3214495">
              <a:off x="3801016" y="1479251"/>
              <a:ext cx="621624" cy="109908"/>
            </a:xfrm>
            <a:custGeom>
              <a:avLst/>
              <a:gdLst/>
              <a:ahLst/>
              <a:cxnLst/>
              <a:rect r="r" b="b" t="t" l="l"/>
              <a:pathLst>
                <a:path h="109908" w="621624">
                  <a:moveTo>
                    <a:pt x="0" y="0"/>
                  </a:moveTo>
                  <a:lnTo>
                    <a:pt x="621624" y="0"/>
                  </a:lnTo>
                  <a:lnTo>
                    <a:pt x="621624" y="109908"/>
                  </a:lnTo>
                  <a:lnTo>
                    <a:pt x="0" y="109908"/>
                  </a:lnTo>
                  <a:lnTo>
                    <a:pt x="0" y="0"/>
                  </a:lnTo>
                  <a:close/>
                </a:path>
              </a:pathLst>
            </a:custGeom>
            <a:blipFill>
              <a:blip r:embed="rId42">
                <a:extLst>
                  <a:ext uri="{96DAC541-7B7A-43D3-8B79-37D633B846F1}">
                    <asvg:svgBlip xmlns:asvg="http://schemas.microsoft.com/office/drawing/2016/SVG/main" r:embed="rId43"/>
                  </a:ext>
                </a:extLst>
              </a:blip>
              <a:stretch>
                <a:fillRect l="0" t="-512176" r="0" b="-43572"/>
              </a:stretch>
            </a:blipFill>
          </p:spPr>
        </p:sp>
        <p:sp>
          <p:nvSpPr>
            <p:cNvPr name="Freeform 130" id="130"/>
            <p:cNvSpPr/>
            <p:nvPr/>
          </p:nvSpPr>
          <p:spPr>
            <a:xfrm flipH="false" flipV="false" rot="8593182">
              <a:off x="4034216" y="1391021"/>
              <a:ext cx="179156" cy="73023"/>
            </a:xfrm>
            <a:custGeom>
              <a:avLst/>
              <a:gdLst/>
              <a:ahLst/>
              <a:cxnLst/>
              <a:rect r="r" b="b" t="t" l="l"/>
              <a:pathLst>
                <a:path h="73023" w="179156">
                  <a:moveTo>
                    <a:pt x="0" y="0"/>
                  </a:moveTo>
                  <a:lnTo>
                    <a:pt x="179157" y="0"/>
                  </a:lnTo>
                  <a:lnTo>
                    <a:pt x="179157" y="73024"/>
                  </a:lnTo>
                  <a:lnTo>
                    <a:pt x="0" y="73024"/>
                  </a:lnTo>
                  <a:lnTo>
                    <a:pt x="0" y="0"/>
                  </a:lnTo>
                  <a:close/>
                </a:path>
              </a:pathLst>
            </a:custGeom>
            <a:blipFill>
              <a:blip r:embed="rId38">
                <a:extLst>
                  <a:ext uri="{96DAC541-7B7A-43D3-8B79-37D633B846F1}">
                    <asvg:svgBlip xmlns:asvg="http://schemas.microsoft.com/office/drawing/2016/SVG/main" r:embed="rId39"/>
                  </a:ext>
                </a:extLst>
              </a:blip>
              <a:stretch>
                <a:fillRect l="-4527" t="0" r="-136513" b="-197734"/>
              </a:stretch>
            </a:blipFill>
          </p:spPr>
        </p:sp>
        <p:sp>
          <p:nvSpPr>
            <p:cNvPr name="Freeform 131" id="131"/>
            <p:cNvSpPr/>
            <p:nvPr/>
          </p:nvSpPr>
          <p:spPr>
            <a:xfrm flipH="false" flipV="false" rot="9029118">
              <a:off x="4067290" y="1486157"/>
              <a:ext cx="165609" cy="181554"/>
            </a:xfrm>
            <a:custGeom>
              <a:avLst/>
              <a:gdLst/>
              <a:ahLst/>
              <a:cxnLst/>
              <a:rect r="r" b="b" t="t" l="l"/>
              <a:pathLst>
                <a:path h="181554" w="165609">
                  <a:moveTo>
                    <a:pt x="0" y="0"/>
                  </a:moveTo>
                  <a:lnTo>
                    <a:pt x="165608" y="0"/>
                  </a:lnTo>
                  <a:lnTo>
                    <a:pt x="165608" y="181554"/>
                  </a:lnTo>
                  <a:lnTo>
                    <a:pt x="0" y="181554"/>
                  </a:lnTo>
                  <a:lnTo>
                    <a:pt x="0" y="0"/>
                  </a:lnTo>
                  <a:close/>
                </a:path>
              </a:pathLst>
            </a:custGeom>
            <a:blipFill>
              <a:blip r:embed="rId44">
                <a:extLst>
                  <a:ext uri="{96DAC541-7B7A-43D3-8B79-37D633B846F1}">
                    <asvg:svgBlip xmlns:asvg="http://schemas.microsoft.com/office/drawing/2016/SVG/main" r:embed="rId45"/>
                  </a:ext>
                </a:extLst>
              </a:blip>
              <a:stretch>
                <a:fillRect l="-64582" t="0" r="-259951" b="-324533"/>
              </a:stretch>
            </a:blipFill>
          </p:spPr>
        </p:sp>
        <p:grpSp>
          <p:nvGrpSpPr>
            <p:cNvPr name="Group 132" id="132"/>
            <p:cNvGrpSpPr/>
            <p:nvPr/>
          </p:nvGrpSpPr>
          <p:grpSpPr>
            <a:xfrm rot="0">
              <a:off x="3714186" y="1479850"/>
              <a:ext cx="62019" cy="62019"/>
              <a:chOff x="0" y="0"/>
              <a:chExt cx="812800" cy="812800"/>
            </a:xfrm>
          </p:grpSpPr>
          <p:sp>
            <p:nvSpPr>
              <p:cNvPr name="Freeform 133" id="1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BCB"/>
              </a:solidFill>
            </p:spPr>
          </p:sp>
          <p:sp>
            <p:nvSpPr>
              <p:cNvPr name="TextBox 134" id="134"/>
              <p:cNvSpPr txBox="true"/>
              <p:nvPr/>
            </p:nvSpPr>
            <p:spPr>
              <a:xfrm>
                <a:off x="76200" y="66675"/>
                <a:ext cx="660400" cy="669925"/>
              </a:xfrm>
              <a:prstGeom prst="rect">
                <a:avLst/>
              </a:prstGeom>
            </p:spPr>
            <p:txBody>
              <a:bodyPr anchor="ctr" rtlCol="false" tIns="50800" lIns="50800" bIns="50800" rIns="50800"/>
              <a:lstStyle/>
              <a:p>
                <a:pPr algn="ctr">
                  <a:lnSpc>
                    <a:spcPts val="595"/>
                  </a:lnSpc>
                </a:pPr>
              </a:p>
            </p:txBody>
          </p:sp>
        </p:grpSp>
        <p:sp>
          <p:nvSpPr>
            <p:cNvPr name="Freeform 135" id="135"/>
            <p:cNvSpPr/>
            <p:nvPr/>
          </p:nvSpPr>
          <p:spPr>
            <a:xfrm flipH="false" flipV="false" rot="-1292511">
              <a:off x="3549744" y="1196519"/>
              <a:ext cx="140293" cy="166430"/>
            </a:xfrm>
            <a:custGeom>
              <a:avLst/>
              <a:gdLst/>
              <a:ahLst/>
              <a:cxnLst/>
              <a:rect r="r" b="b" t="t" l="l"/>
              <a:pathLst>
                <a:path h="166430" w="140293">
                  <a:moveTo>
                    <a:pt x="0" y="0"/>
                  </a:moveTo>
                  <a:lnTo>
                    <a:pt x="140293" y="0"/>
                  </a:lnTo>
                  <a:lnTo>
                    <a:pt x="140293" y="166430"/>
                  </a:lnTo>
                  <a:lnTo>
                    <a:pt x="0" y="166430"/>
                  </a:lnTo>
                  <a:lnTo>
                    <a:pt x="0" y="0"/>
                  </a:lnTo>
                  <a:close/>
                </a:path>
              </a:pathLst>
            </a:custGeom>
            <a:blipFill>
              <a:blip r:embed="rId46">
                <a:extLst>
                  <a:ext uri="{96DAC541-7B7A-43D3-8B79-37D633B846F1}">
                    <asvg:svgBlip xmlns:asvg="http://schemas.microsoft.com/office/drawing/2016/SVG/main" r:embed="rId47"/>
                  </a:ext>
                </a:extLst>
              </a:blip>
              <a:stretch>
                <a:fillRect l="0" t="0" r="-472602" b="-71350"/>
              </a:stretch>
            </a:blipFill>
          </p:spPr>
        </p:sp>
        <p:sp>
          <p:nvSpPr>
            <p:cNvPr name="TextBox 136" id="136"/>
            <p:cNvSpPr txBox="true"/>
            <p:nvPr/>
          </p:nvSpPr>
          <p:spPr>
            <a:xfrm rot="0">
              <a:off x="0" y="-238125"/>
              <a:ext cx="4241444" cy="2754294"/>
            </a:xfrm>
            <a:prstGeom prst="rect">
              <a:avLst/>
            </a:prstGeom>
          </p:spPr>
          <p:txBody>
            <a:bodyPr anchor="t" rtlCol="false" tIns="0" lIns="0" bIns="0" rIns="0">
              <a:spAutoFit/>
            </a:bodyPr>
            <a:lstStyle/>
            <a:p>
              <a:pPr algn="ctr">
                <a:lnSpc>
                  <a:spcPts val="17377"/>
                </a:lnSpc>
                <a:spcBef>
                  <a:spcPct val="0"/>
                </a:spcBef>
              </a:pPr>
              <a:r>
                <a:rPr lang="en-US" sz="12412" spc="-1390">
                  <a:solidFill>
                    <a:srgbClr val="36236D"/>
                  </a:solidFill>
                  <a:latin typeface="Sirenik"/>
                  <a:ea typeface="Sirenik"/>
                  <a:cs typeface="Sirenik"/>
                  <a:sym typeface="Sirenik"/>
                </a:rPr>
                <a:t>sirenp</a:t>
              </a:r>
            </a:p>
          </p:txBody>
        </p:sp>
      </p:grpSp>
      <p:grpSp>
        <p:nvGrpSpPr>
          <p:cNvPr name="Group 137" id="137"/>
          <p:cNvGrpSpPr/>
          <p:nvPr/>
        </p:nvGrpSpPr>
        <p:grpSpPr>
          <a:xfrm rot="-65522">
            <a:off x="12910864" y="630330"/>
            <a:ext cx="2986396" cy="1666238"/>
            <a:chOff x="0" y="0"/>
            <a:chExt cx="3981862" cy="2221650"/>
          </a:xfrm>
        </p:grpSpPr>
        <p:sp>
          <p:nvSpPr>
            <p:cNvPr name="Freeform 138" id="138"/>
            <p:cNvSpPr/>
            <p:nvPr/>
          </p:nvSpPr>
          <p:spPr>
            <a:xfrm flipH="false" flipV="false" rot="65522">
              <a:off x="680356" y="94959"/>
              <a:ext cx="1164793" cy="1296015"/>
            </a:xfrm>
            <a:custGeom>
              <a:avLst/>
              <a:gdLst/>
              <a:ahLst/>
              <a:cxnLst/>
              <a:rect r="r" b="b" t="t" l="l"/>
              <a:pathLst>
                <a:path h="1296015" w="1164793">
                  <a:moveTo>
                    <a:pt x="0" y="0"/>
                  </a:moveTo>
                  <a:lnTo>
                    <a:pt x="1164793" y="0"/>
                  </a:lnTo>
                  <a:lnTo>
                    <a:pt x="1164793" y="1296015"/>
                  </a:lnTo>
                  <a:lnTo>
                    <a:pt x="0" y="1296015"/>
                  </a:lnTo>
                  <a:lnTo>
                    <a:pt x="0" y="0"/>
                  </a:lnTo>
                  <a:close/>
                </a:path>
              </a:pathLst>
            </a:custGeom>
            <a:blipFill>
              <a:blip r:embed="rId48"/>
              <a:stretch>
                <a:fillRect l="0" t="0" r="0" b="0"/>
              </a:stretch>
            </a:blipFill>
          </p:spPr>
        </p:sp>
        <p:sp>
          <p:nvSpPr>
            <p:cNvPr name="TextBox 139" id="139"/>
            <p:cNvSpPr txBox="true"/>
            <p:nvPr/>
          </p:nvSpPr>
          <p:spPr>
            <a:xfrm rot="65522">
              <a:off x="1783147" y="185153"/>
              <a:ext cx="1305393" cy="1663059"/>
            </a:xfrm>
            <a:prstGeom prst="rect">
              <a:avLst/>
            </a:prstGeom>
          </p:spPr>
          <p:txBody>
            <a:bodyPr anchor="t" rtlCol="false" tIns="0" lIns="0" bIns="0" rIns="0">
              <a:spAutoFit/>
            </a:bodyPr>
            <a:lstStyle/>
            <a:p>
              <a:pPr algn="r">
                <a:lnSpc>
                  <a:spcPts val="9034"/>
                </a:lnSpc>
              </a:pPr>
              <a:r>
                <a:rPr lang="en-US" sz="9034">
                  <a:solidFill>
                    <a:srgbClr val="36236D"/>
                  </a:solidFill>
                  <a:latin typeface="Cinzel Decorative"/>
                  <a:ea typeface="Cinzel Decorative"/>
                  <a:cs typeface="Cinzel Decorative"/>
                  <a:sym typeface="Cinzel Decorative"/>
                </a:rPr>
                <a:t>N</a:t>
              </a:r>
            </a:p>
          </p:txBody>
        </p:sp>
        <p:sp>
          <p:nvSpPr>
            <p:cNvPr name="TextBox 140" id="140"/>
            <p:cNvSpPr txBox="true"/>
            <p:nvPr/>
          </p:nvSpPr>
          <p:spPr>
            <a:xfrm rot="65522">
              <a:off x="2905856" y="199021"/>
              <a:ext cx="915070" cy="1817364"/>
            </a:xfrm>
            <a:prstGeom prst="rect">
              <a:avLst/>
            </a:prstGeom>
          </p:spPr>
          <p:txBody>
            <a:bodyPr anchor="t" rtlCol="false" tIns="0" lIns="0" bIns="0" rIns="0">
              <a:spAutoFit/>
            </a:bodyPr>
            <a:lstStyle/>
            <a:p>
              <a:pPr algn="r">
                <a:lnSpc>
                  <a:spcPts val="9888"/>
                </a:lnSpc>
              </a:pPr>
              <a:r>
                <a:rPr lang="en-US" sz="9888">
                  <a:solidFill>
                    <a:srgbClr val="36236D"/>
                  </a:solidFill>
                  <a:latin typeface="Cinzel Decorative"/>
                  <a:ea typeface="Cinzel Decorative"/>
                  <a:cs typeface="Cinzel Decorative"/>
                  <a:sym typeface="Cinzel Decorative"/>
                </a:rPr>
                <a:t>S</a:t>
              </a:r>
            </a:p>
          </p:txBody>
        </p:sp>
        <p:grpSp>
          <p:nvGrpSpPr>
            <p:cNvPr name="Group 141" id="141"/>
            <p:cNvGrpSpPr/>
            <p:nvPr/>
          </p:nvGrpSpPr>
          <p:grpSpPr>
            <a:xfrm rot="226762">
              <a:off x="2963856" y="1022372"/>
              <a:ext cx="219424" cy="345062"/>
              <a:chOff x="0" y="0"/>
              <a:chExt cx="147951" cy="232665"/>
            </a:xfrm>
          </p:grpSpPr>
          <p:sp>
            <p:nvSpPr>
              <p:cNvPr name="Freeform 142" id="142"/>
              <p:cNvSpPr/>
              <p:nvPr/>
            </p:nvSpPr>
            <p:spPr>
              <a:xfrm flipH="false" flipV="false" rot="0">
                <a:off x="0" y="0"/>
                <a:ext cx="147951" cy="232665"/>
              </a:xfrm>
              <a:custGeom>
                <a:avLst/>
                <a:gdLst/>
                <a:ahLst/>
                <a:cxnLst/>
                <a:rect r="r" b="b" t="t" l="l"/>
                <a:pathLst>
                  <a:path h="232665" w="147951">
                    <a:moveTo>
                      <a:pt x="0" y="0"/>
                    </a:moveTo>
                    <a:lnTo>
                      <a:pt x="147951" y="0"/>
                    </a:lnTo>
                    <a:lnTo>
                      <a:pt x="147951" y="232665"/>
                    </a:lnTo>
                    <a:lnTo>
                      <a:pt x="0" y="232665"/>
                    </a:lnTo>
                    <a:close/>
                  </a:path>
                </a:pathLst>
              </a:custGeom>
              <a:solidFill>
                <a:srgbClr val="FFFFFF"/>
              </a:solidFill>
            </p:spPr>
          </p:sp>
          <p:sp>
            <p:nvSpPr>
              <p:cNvPr name="TextBox 143" id="143"/>
              <p:cNvSpPr txBox="true"/>
              <p:nvPr/>
            </p:nvSpPr>
            <p:spPr>
              <a:xfrm>
                <a:off x="0" y="0"/>
                <a:ext cx="147951" cy="232665"/>
              </a:xfrm>
              <a:prstGeom prst="rect">
                <a:avLst/>
              </a:prstGeom>
            </p:spPr>
            <p:txBody>
              <a:bodyPr anchor="ctr" rtlCol="false" tIns="54594" lIns="54594" bIns="54594" rIns="54594"/>
              <a:lstStyle/>
              <a:p>
                <a:pPr algn="ctr">
                  <a:lnSpc>
                    <a:spcPts val="547"/>
                  </a:lnSpc>
                </a:pPr>
              </a:p>
            </p:txBody>
          </p:sp>
        </p:grpSp>
        <p:sp>
          <p:nvSpPr>
            <p:cNvPr name="Freeform 144" id="144"/>
            <p:cNvSpPr/>
            <p:nvPr/>
          </p:nvSpPr>
          <p:spPr>
            <a:xfrm flipH="false" flipV="false" rot="2506391">
              <a:off x="2850733" y="1127811"/>
              <a:ext cx="583018" cy="368891"/>
            </a:xfrm>
            <a:custGeom>
              <a:avLst/>
              <a:gdLst/>
              <a:ahLst/>
              <a:cxnLst/>
              <a:rect r="r" b="b" t="t" l="l"/>
              <a:pathLst>
                <a:path h="368891" w="583018">
                  <a:moveTo>
                    <a:pt x="0" y="0"/>
                  </a:moveTo>
                  <a:lnTo>
                    <a:pt x="583018" y="0"/>
                  </a:lnTo>
                  <a:lnTo>
                    <a:pt x="583018" y="368892"/>
                  </a:lnTo>
                  <a:lnTo>
                    <a:pt x="0" y="36889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145" id="145"/>
            <p:cNvSpPr/>
            <p:nvPr/>
          </p:nvSpPr>
          <p:spPr>
            <a:xfrm flipH="false" flipV="false" rot="429561">
              <a:off x="2926511" y="868692"/>
              <a:ext cx="986147" cy="1172240"/>
            </a:xfrm>
            <a:custGeom>
              <a:avLst/>
              <a:gdLst/>
              <a:ahLst/>
              <a:cxnLst/>
              <a:rect r="r" b="b" t="t" l="l"/>
              <a:pathLst>
                <a:path h="1172240" w="986147">
                  <a:moveTo>
                    <a:pt x="0" y="0"/>
                  </a:moveTo>
                  <a:lnTo>
                    <a:pt x="986147" y="0"/>
                  </a:lnTo>
                  <a:lnTo>
                    <a:pt x="986147" y="1172240"/>
                  </a:lnTo>
                  <a:lnTo>
                    <a:pt x="0" y="1172240"/>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grpSp>
          <p:nvGrpSpPr>
            <p:cNvPr name="Group 146" id="146"/>
            <p:cNvGrpSpPr/>
            <p:nvPr/>
          </p:nvGrpSpPr>
          <p:grpSpPr>
            <a:xfrm rot="65522">
              <a:off x="2949145" y="883150"/>
              <a:ext cx="306625" cy="151707"/>
              <a:chOff x="0" y="0"/>
              <a:chExt cx="206748" cy="102291"/>
            </a:xfrm>
          </p:grpSpPr>
          <p:sp>
            <p:nvSpPr>
              <p:cNvPr name="Freeform 147" id="147"/>
              <p:cNvSpPr/>
              <p:nvPr/>
            </p:nvSpPr>
            <p:spPr>
              <a:xfrm flipH="false" flipV="false" rot="0">
                <a:off x="0" y="0"/>
                <a:ext cx="206748" cy="102291"/>
              </a:xfrm>
              <a:custGeom>
                <a:avLst/>
                <a:gdLst/>
                <a:ahLst/>
                <a:cxnLst/>
                <a:rect r="r" b="b" t="t" l="l"/>
                <a:pathLst>
                  <a:path h="102291" w="206748">
                    <a:moveTo>
                      <a:pt x="0" y="0"/>
                    </a:moveTo>
                    <a:lnTo>
                      <a:pt x="206748" y="0"/>
                    </a:lnTo>
                    <a:lnTo>
                      <a:pt x="206748" y="102291"/>
                    </a:lnTo>
                    <a:lnTo>
                      <a:pt x="0" y="102291"/>
                    </a:lnTo>
                    <a:close/>
                  </a:path>
                </a:pathLst>
              </a:custGeom>
              <a:solidFill>
                <a:srgbClr val="FFFFFF"/>
              </a:solidFill>
            </p:spPr>
          </p:sp>
          <p:sp>
            <p:nvSpPr>
              <p:cNvPr name="TextBox 148" id="148"/>
              <p:cNvSpPr txBox="true"/>
              <p:nvPr/>
            </p:nvSpPr>
            <p:spPr>
              <a:xfrm>
                <a:off x="0" y="0"/>
                <a:ext cx="206748" cy="102291"/>
              </a:xfrm>
              <a:prstGeom prst="rect">
                <a:avLst/>
              </a:prstGeom>
            </p:spPr>
            <p:txBody>
              <a:bodyPr anchor="ctr" rtlCol="false" tIns="54594" lIns="54594" bIns="54594" rIns="54594"/>
              <a:lstStyle/>
              <a:p>
                <a:pPr algn="ctr">
                  <a:lnSpc>
                    <a:spcPts val="547"/>
                  </a:lnSpc>
                </a:pPr>
              </a:p>
            </p:txBody>
          </p:sp>
        </p:grpSp>
        <p:grpSp>
          <p:nvGrpSpPr>
            <p:cNvPr name="Group 149" id="149"/>
            <p:cNvGrpSpPr/>
            <p:nvPr/>
          </p:nvGrpSpPr>
          <p:grpSpPr>
            <a:xfrm rot="2360111">
              <a:off x="3042871" y="834620"/>
              <a:ext cx="332922" cy="170734"/>
              <a:chOff x="0" y="0"/>
              <a:chExt cx="224479" cy="115121"/>
            </a:xfrm>
          </p:grpSpPr>
          <p:sp>
            <p:nvSpPr>
              <p:cNvPr name="Freeform 150" id="150"/>
              <p:cNvSpPr/>
              <p:nvPr/>
            </p:nvSpPr>
            <p:spPr>
              <a:xfrm flipH="false" flipV="false" rot="0">
                <a:off x="0" y="0"/>
                <a:ext cx="224479" cy="115121"/>
              </a:xfrm>
              <a:custGeom>
                <a:avLst/>
                <a:gdLst/>
                <a:ahLst/>
                <a:cxnLst/>
                <a:rect r="r" b="b" t="t" l="l"/>
                <a:pathLst>
                  <a:path h="115121" w="224479">
                    <a:moveTo>
                      <a:pt x="0" y="0"/>
                    </a:moveTo>
                    <a:lnTo>
                      <a:pt x="224479" y="0"/>
                    </a:lnTo>
                    <a:lnTo>
                      <a:pt x="224479" y="115121"/>
                    </a:lnTo>
                    <a:lnTo>
                      <a:pt x="0" y="115121"/>
                    </a:lnTo>
                    <a:close/>
                  </a:path>
                </a:pathLst>
              </a:custGeom>
              <a:solidFill>
                <a:srgbClr val="FFFFFF"/>
              </a:solidFill>
            </p:spPr>
          </p:sp>
          <p:sp>
            <p:nvSpPr>
              <p:cNvPr name="TextBox 151" id="151"/>
              <p:cNvSpPr txBox="true"/>
              <p:nvPr/>
            </p:nvSpPr>
            <p:spPr>
              <a:xfrm>
                <a:off x="0" y="0"/>
                <a:ext cx="224479" cy="115121"/>
              </a:xfrm>
              <a:prstGeom prst="rect">
                <a:avLst/>
              </a:prstGeom>
            </p:spPr>
            <p:txBody>
              <a:bodyPr anchor="ctr" rtlCol="false" tIns="54594" lIns="54594" bIns="54594" rIns="54594"/>
              <a:lstStyle/>
              <a:p>
                <a:pPr algn="ctr">
                  <a:lnSpc>
                    <a:spcPts val="547"/>
                  </a:lnSpc>
                </a:pPr>
              </a:p>
            </p:txBody>
          </p:sp>
        </p:grpSp>
        <p:grpSp>
          <p:nvGrpSpPr>
            <p:cNvPr name="Group 152" id="152"/>
            <p:cNvGrpSpPr/>
            <p:nvPr/>
          </p:nvGrpSpPr>
          <p:grpSpPr>
            <a:xfrm rot="65522">
              <a:off x="3294235" y="1235023"/>
              <a:ext cx="81490" cy="81490"/>
              <a:chOff x="0" y="0"/>
              <a:chExt cx="812800" cy="812800"/>
            </a:xfrm>
          </p:grpSpPr>
          <p:sp>
            <p:nvSpPr>
              <p:cNvPr name="Freeform 153" id="1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A5"/>
              </a:solidFill>
            </p:spPr>
          </p:sp>
          <p:sp>
            <p:nvSpPr>
              <p:cNvPr name="TextBox 154" id="154"/>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55" id="155"/>
            <p:cNvGrpSpPr/>
            <p:nvPr/>
          </p:nvGrpSpPr>
          <p:grpSpPr>
            <a:xfrm rot="65522">
              <a:off x="3353854" y="1003706"/>
              <a:ext cx="80686" cy="80686"/>
              <a:chOff x="0" y="0"/>
              <a:chExt cx="812800" cy="812800"/>
            </a:xfrm>
          </p:grpSpPr>
          <p:sp>
            <p:nvSpPr>
              <p:cNvPr name="Freeform 156" id="15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A5"/>
              </a:solidFill>
            </p:spPr>
          </p:sp>
          <p:sp>
            <p:nvSpPr>
              <p:cNvPr name="TextBox 157" id="157"/>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58" id="158"/>
            <p:cNvGrpSpPr/>
            <p:nvPr/>
          </p:nvGrpSpPr>
          <p:grpSpPr>
            <a:xfrm rot="65522">
              <a:off x="2992931" y="1057006"/>
              <a:ext cx="63169" cy="63169"/>
              <a:chOff x="0" y="0"/>
              <a:chExt cx="812800" cy="812800"/>
            </a:xfrm>
          </p:grpSpPr>
          <p:sp>
            <p:nvSpPr>
              <p:cNvPr name="Freeform 159" id="1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A5"/>
              </a:solidFill>
            </p:spPr>
          </p:sp>
          <p:sp>
            <p:nvSpPr>
              <p:cNvPr name="TextBox 160" id="160"/>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61" id="161"/>
            <p:cNvGrpSpPr/>
            <p:nvPr/>
          </p:nvGrpSpPr>
          <p:grpSpPr>
            <a:xfrm rot="65522">
              <a:off x="3427139" y="1396323"/>
              <a:ext cx="73453" cy="73453"/>
              <a:chOff x="0" y="0"/>
              <a:chExt cx="812800" cy="812800"/>
            </a:xfrm>
          </p:grpSpPr>
          <p:sp>
            <p:nvSpPr>
              <p:cNvPr name="Freeform 162" id="1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BEE4"/>
              </a:solidFill>
            </p:spPr>
          </p:sp>
          <p:sp>
            <p:nvSpPr>
              <p:cNvPr name="TextBox 163" id="163"/>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64" id="164"/>
            <p:cNvGrpSpPr/>
            <p:nvPr/>
          </p:nvGrpSpPr>
          <p:grpSpPr>
            <a:xfrm rot="65522">
              <a:off x="3503563" y="1235352"/>
              <a:ext cx="85185" cy="85185"/>
              <a:chOff x="0" y="0"/>
              <a:chExt cx="812800" cy="812800"/>
            </a:xfrm>
          </p:grpSpPr>
          <p:sp>
            <p:nvSpPr>
              <p:cNvPr name="Freeform 165" id="1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BEE4"/>
              </a:solidFill>
            </p:spPr>
          </p:sp>
          <p:sp>
            <p:nvSpPr>
              <p:cNvPr name="TextBox 166" id="166"/>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67" id="167"/>
            <p:cNvGrpSpPr/>
            <p:nvPr/>
          </p:nvGrpSpPr>
          <p:grpSpPr>
            <a:xfrm rot="65522">
              <a:off x="3132312" y="1219998"/>
              <a:ext cx="60273" cy="60273"/>
              <a:chOff x="0" y="0"/>
              <a:chExt cx="812800" cy="812800"/>
            </a:xfrm>
          </p:grpSpPr>
          <p:sp>
            <p:nvSpPr>
              <p:cNvPr name="Freeform 168" id="1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BEE4"/>
              </a:solidFill>
            </p:spPr>
          </p:sp>
          <p:sp>
            <p:nvSpPr>
              <p:cNvPr name="TextBox 169" id="169"/>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70" id="170"/>
            <p:cNvGrpSpPr/>
            <p:nvPr/>
          </p:nvGrpSpPr>
          <p:grpSpPr>
            <a:xfrm rot="65522">
              <a:off x="2972007" y="1533632"/>
              <a:ext cx="60273" cy="60273"/>
              <a:chOff x="0" y="0"/>
              <a:chExt cx="812800" cy="812800"/>
            </a:xfrm>
          </p:grpSpPr>
          <p:sp>
            <p:nvSpPr>
              <p:cNvPr name="Freeform 171" id="1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BEE4"/>
              </a:solidFill>
            </p:spPr>
          </p:sp>
          <p:sp>
            <p:nvSpPr>
              <p:cNvPr name="TextBox 172" id="172"/>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73" id="173"/>
            <p:cNvGrpSpPr/>
            <p:nvPr/>
          </p:nvGrpSpPr>
          <p:grpSpPr>
            <a:xfrm rot="65522">
              <a:off x="3115646" y="1555873"/>
              <a:ext cx="40584" cy="40584"/>
              <a:chOff x="0" y="0"/>
              <a:chExt cx="812800" cy="812800"/>
            </a:xfrm>
          </p:grpSpPr>
          <p:sp>
            <p:nvSpPr>
              <p:cNvPr name="Freeform 174" id="1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A5"/>
              </a:solidFill>
            </p:spPr>
          </p:sp>
          <p:sp>
            <p:nvSpPr>
              <p:cNvPr name="TextBox 175" id="175"/>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grpSp>
          <p:nvGrpSpPr>
            <p:cNvPr name="Group 176" id="176"/>
            <p:cNvGrpSpPr/>
            <p:nvPr/>
          </p:nvGrpSpPr>
          <p:grpSpPr>
            <a:xfrm rot="65522">
              <a:off x="3225024" y="1451731"/>
              <a:ext cx="65222" cy="65222"/>
              <a:chOff x="0" y="0"/>
              <a:chExt cx="812800" cy="812800"/>
            </a:xfrm>
          </p:grpSpPr>
          <p:sp>
            <p:nvSpPr>
              <p:cNvPr name="Freeform 177" id="1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A5"/>
              </a:solidFill>
            </p:spPr>
          </p:sp>
          <p:sp>
            <p:nvSpPr>
              <p:cNvPr name="TextBox 178" id="178"/>
              <p:cNvSpPr txBox="true"/>
              <p:nvPr/>
            </p:nvSpPr>
            <p:spPr>
              <a:xfrm>
                <a:off x="76200" y="76200"/>
                <a:ext cx="660400" cy="660400"/>
              </a:xfrm>
              <a:prstGeom prst="rect">
                <a:avLst/>
              </a:prstGeom>
            </p:spPr>
            <p:txBody>
              <a:bodyPr anchor="ctr" rtlCol="false" tIns="54594" lIns="54594" bIns="54594" rIns="54594"/>
              <a:lstStyle/>
              <a:p>
                <a:pPr algn="ctr">
                  <a:lnSpc>
                    <a:spcPts val="547"/>
                  </a:lnSpc>
                </a:pPr>
              </a:p>
            </p:txBody>
          </p:sp>
        </p:grpSp>
        <p:sp>
          <p:nvSpPr>
            <p:cNvPr name="AutoShape 179" id="179"/>
            <p:cNvSpPr/>
            <p:nvPr/>
          </p:nvSpPr>
          <p:spPr>
            <a:xfrm>
              <a:off x="1976760" y="325295"/>
              <a:ext cx="845898" cy="968390"/>
            </a:xfrm>
            <a:prstGeom prst="line">
              <a:avLst/>
            </a:prstGeom>
            <a:ln cap="flat" w="8036">
              <a:solidFill>
                <a:srgbClr val="5CBEE4"/>
              </a:solidFill>
              <a:prstDash val="solid"/>
              <a:headEnd type="none" len="sm" w="sm"/>
              <a:tailEnd type="none" len="sm" w="sm"/>
            </a:ln>
          </p:spPr>
        </p:sp>
        <p:sp>
          <p:nvSpPr>
            <p:cNvPr name="AutoShape 180" id="180"/>
            <p:cNvSpPr/>
            <p:nvPr/>
          </p:nvSpPr>
          <p:spPr>
            <a:xfrm flipH="true">
              <a:off x="2865792" y="462969"/>
              <a:ext cx="7459" cy="391324"/>
            </a:xfrm>
            <a:prstGeom prst="line">
              <a:avLst/>
            </a:prstGeom>
            <a:ln cap="flat" w="8036">
              <a:solidFill>
                <a:srgbClr val="5CBEE4"/>
              </a:solidFill>
              <a:prstDash val="solid"/>
              <a:headEnd type="none" len="sm" w="sm"/>
              <a:tailEnd type="none" len="sm" w="sm"/>
            </a:ln>
          </p:spPr>
        </p:sp>
        <p:sp>
          <p:nvSpPr>
            <p:cNvPr name="Freeform 181" id="181"/>
            <p:cNvSpPr/>
            <p:nvPr/>
          </p:nvSpPr>
          <p:spPr>
            <a:xfrm flipH="false" flipV="false" rot="6987336">
              <a:off x="3037889" y="416468"/>
              <a:ext cx="476529" cy="227344"/>
            </a:xfrm>
            <a:custGeom>
              <a:avLst/>
              <a:gdLst/>
              <a:ahLst/>
              <a:cxnLst/>
              <a:rect r="r" b="b" t="t" l="l"/>
              <a:pathLst>
                <a:path h="227344" w="476529">
                  <a:moveTo>
                    <a:pt x="0" y="0"/>
                  </a:moveTo>
                  <a:lnTo>
                    <a:pt x="476528" y="0"/>
                  </a:lnTo>
                  <a:lnTo>
                    <a:pt x="476528" y="227343"/>
                  </a:lnTo>
                  <a:lnTo>
                    <a:pt x="0" y="227343"/>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182" id="182"/>
            <p:cNvSpPr/>
            <p:nvPr/>
          </p:nvSpPr>
          <p:spPr>
            <a:xfrm flipH="false" flipV="false" rot="-3834500">
              <a:off x="3195095" y="1237613"/>
              <a:ext cx="663048" cy="316329"/>
            </a:xfrm>
            <a:custGeom>
              <a:avLst/>
              <a:gdLst/>
              <a:ahLst/>
              <a:cxnLst/>
              <a:rect r="r" b="b" t="t" l="l"/>
              <a:pathLst>
                <a:path h="316329" w="663048">
                  <a:moveTo>
                    <a:pt x="0" y="0"/>
                  </a:moveTo>
                  <a:lnTo>
                    <a:pt x="663048" y="0"/>
                  </a:lnTo>
                  <a:lnTo>
                    <a:pt x="663048" y="316330"/>
                  </a:lnTo>
                  <a:lnTo>
                    <a:pt x="0" y="316330"/>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AutoShape 183" id="183"/>
            <p:cNvSpPr/>
            <p:nvPr/>
          </p:nvSpPr>
          <p:spPr>
            <a:xfrm>
              <a:off x="952461" y="1481656"/>
              <a:ext cx="1769700" cy="29415"/>
            </a:xfrm>
            <a:prstGeom prst="line">
              <a:avLst/>
            </a:prstGeom>
            <a:ln cap="flat" w="8036">
              <a:solidFill>
                <a:srgbClr val="000000"/>
              </a:solidFill>
              <a:prstDash val="solid"/>
              <a:headEnd type="none" len="sm" w="sm"/>
              <a:tailEnd type="none" len="sm" w="sm"/>
            </a:ln>
          </p:spPr>
        </p:sp>
        <p:sp>
          <p:nvSpPr>
            <p:cNvPr name="Freeform 184" id="184"/>
            <p:cNvSpPr/>
            <p:nvPr/>
          </p:nvSpPr>
          <p:spPr>
            <a:xfrm flipH="false" flipV="false" rot="65522">
              <a:off x="686526" y="107908"/>
              <a:ext cx="1164793" cy="1296015"/>
            </a:xfrm>
            <a:custGeom>
              <a:avLst/>
              <a:gdLst/>
              <a:ahLst/>
              <a:cxnLst/>
              <a:rect r="r" b="b" t="t" l="l"/>
              <a:pathLst>
                <a:path h="1296015" w="1164793">
                  <a:moveTo>
                    <a:pt x="0" y="0"/>
                  </a:moveTo>
                  <a:lnTo>
                    <a:pt x="1164794" y="0"/>
                  </a:lnTo>
                  <a:lnTo>
                    <a:pt x="1164794" y="1296015"/>
                  </a:lnTo>
                  <a:lnTo>
                    <a:pt x="0" y="1296015"/>
                  </a:lnTo>
                  <a:lnTo>
                    <a:pt x="0" y="0"/>
                  </a:lnTo>
                  <a:close/>
                </a:path>
              </a:pathLst>
            </a:custGeom>
            <a:blipFill>
              <a:blip r:embed="rId57"/>
              <a:stretch>
                <a:fillRect l="0" t="0" r="0" b="0"/>
              </a:stretch>
            </a:blipFill>
          </p:spPr>
        </p:sp>
        <p:sp>
          <p:nvSpPr>
            <p:cNvPr name="Freeform 185" id="185"/>
            <p:cNvSpPr/>
            <p:nvPr/>
          </p:nvSpPr>
          <p:spPr>
            <a:xfrm flipH="false" flipV="false" rot="65522">
              <a:off x="686569" y="103435"/>
              <a:ext cx="695367" cy="1296015"/>
            </a:xfrm>
            <a:custGeom>
              <a:avLst/>
              <a:gdLst/>
              <a:ahLst/>
              <a:cxnLst/>
              <a:rect r="r" b="b" t="t" l="l"/>
              <a:pathLst>
                <a:path h="1296015" w="695367">
                  <a:moveTo>
                    <a:pt x="0" y="0"/>
                  </a:moveTo>
                  <a:lnTo>
                    <a:pt x="695367" y="0"/>
                  </a:lnTo>
                  <a:lnTo>
                    <a:pt x="695367" y="1296015"/>
                  </a:lnTo>
                  <a:lnTo>
                    <a:pt x="0" y="1296015"/>
                  </a:lnTo>
                  <a:lnTo>
                    <a:pt x="0" y="0"/>
                  </a:lnTo>
                  <a:close/>
                </a:path>
              </a:pathLst>
            </a:custGeom>
            <a:blipFill>
              <a:blip r:embed="rId58"/>
              <a:stretch>
                <a:fillRect l="0" t="0" r="-67507" b="0"/>
              </a:stretch>
            </a:blipFill>
          </p:spPr>
        </p:sp>
        <p:sp>
          <p:nvSpPr>
            <p:cNvPr name="TextBox 186" id="186"/>
            <p:cNvSpPr txBox="true"/>
            <p:nvPr/>
          </p:nvSpPr>
          <p:spPr>
            <a:xfrm rot="88638">
              <a:off x="21994" y="493448"/>
              <a:ext cx="865142" cy="1717336"/>
            </a:xfrm>
            <a:prstGeom prst="rect">
              <a:avLst/>
            </a:prstGeom>
          </p:spPr>
          <p:txBody>
            <a:bodyPr anchor="t" rtlCol="false" tIns="0" lIns="0" bIns="0" rIns="0">
              <a:spAutoFit/>
            </a:bodyPr>
            <a:lstStyle/>
            <a:p>
              <a:pPr algn="r" marL="0" indent="0" lvl="0">
                <a:lnSpc>
                  <a:spcPts val="9349"/>
                </a:lnSpc>
                <a:spcBef>
                  <a:spcPct val="0"/>
                </a:spcBef>
              </a:pPr>
              <a:r>
                <a:rPr lang="en-US" sz="9349" strike="noStrike" u="none">
                  <a:solidFill>
                    <a:srgbClr val="36236D"/>
                  </a:solidFill>
                  <a:latin typeface="Cinzel Decorative"/>
                  <a:ea typeface="Cinzel Decorative"/>
                  <a:cs typeface="Cinzel Decorative"/>
                  <a:sym typeface="Cinzel Decorative"/>
                </a:rPr>
                <a:t>S</a:t>
              </a:r>
            </a:p>
          </p:txBody>
        </p:sp>
        <p:sp>
          <p:nvSpPr>
            <p:cNvPr name="Freeform 187" id="187"/>
            <p:cNvSpPr/>
            <p:nvPr/>
          </p:nvSpPr>
          <p:spPr>
            <a:xfrm flipH="false" flipV="false" rot="-3492512">
              <a:off x="247785" y="1451565"/>
              <a:ext cx="688648" cy="328543"/>
            </a:xfrm>
            <a:custGeom>
              <a:avLst/>
              <a:gdLst/>
              <a:ahLst/>
              <a:cxnLst/>
              <a:rect r="r" b="b" t="t" l="l"/>
              <a:pathLst>
                <a:path h="328543" w="688648">
                  <a:moveTo>
                    <a:pt x="0" y="0"/>
                  </a:moveTo>
                  <a:lnTo>
                    <a:pt x="688648" y="0"/>
                  </a:lnTo>
                  <a:lnTo>
                    <a:pt x="688648" y="328543"/>
                  </a:lnTo>
                  <a:lnTo>
                    <a:pt x="0" y="328543"/>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188" id="188"/>
            <p:cNvSpPr/>
            <p:nvPr/>
          </p:nvSpPr>
          <p:spPr>
            <a:xfrm flipH="false" flipV="false" rot="6921813">
              <a:off x="129800" y="695600"/>
              <a:ext cx="476529" cy="227344"/>
            </a:xfrm>
            <a:custGeom>
              <a:avLst/>
              <a:gdLst/>
              <a:ahLst/>
              <a:cxnLst/>
              <a:rect r="r" b="b" t="t" l="l"/>
              <a:pathLst>
                <a:path h="227344" w="476529">
                  <a:moveTo>
                    <a:pt x="0" y="0"/>
                  </a:moveTo>
                  <a:lnTo>
                    <a:pt x="476528" y="0"/>
                  </a:lnTo>
                  <a:lnTo>
                    <a:pt x="476528" y="227343"/>
                  </a:lnTo>
                  <a:lnTo>
                    <a:pt x="0" y="227343"/>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189" id="189"/>
            <p:cNvSpPr/>
            <p:nvPr/>
          </p:nvSpPr>
          <p:spPr>
            <a:xfrm flipH="false" flipV="false" rot="-273378">
              <a:off x="1269860" y="752931"/>
              <a:ext cx="60263" cy="46340"/>
            </a:xfrm>
            <a:custGeom>
              <a:avLst/>
              <a:gdLst/>
              <a:ahLst/>
              <a:cxnLst/>
              <a:rect r="r" b="b" t="t" l="l"/>
              <a:pathLst>
                <a:path h="46340" w="60263">
                  <a:moveTo>
                    <a:pt x="0" y="0"/>
                  </a:moveTo>
                  <a:lnTo>
                    <a:pt x="60263" y="0"/>
                  </a:lnTo>
                  <a:lnTo>
                    <a:pt x="60263" y="46340"/>
                  </a:lnTo>
                  <a:lnTo>
                    <a:pt x="0" y="46340"/>
                  </a:lnTo>
                  <a:lnTo>
                    <a:pt x="0" y="0"/>
                  </a:lnTo>
                  <a:close/>
                </a:path>
              </a:pathLst>
            </a:custGeom>
            <a:blipFill>
              <a:blip r:embed="rId59">
                <a:extLst>
                  <a:ext uri="{96DAC541-7B7A-43D3-8B79-37D633B846F1}">
                    <asvg:svgBlip xmlns:asvg="http://schemas.microsoft.com/office/drawing/2016/SVG/main" r:embed="rId60"/>
                  </a:ext>
                </a:extLst>
              </a:blip>
              <a:stretch>
                <a:fillRect l="-9253" t="-76978" r="-6794" b="0"/>
              </a:stretch>
            </a:blipFill>
          </p:spPr>
        </p:sp>
        <p:grpSp>
          <p:nvGrpSpPr>
            <p:cNvPr name="Group 190" id="190"/>
            <p:cNvGrpSpPr/>
            <p:nvPr/>
          </p:nvGrpSpPr>
          <p:grpSpPr>
            <a:xfrm rot="-1372506">
              <a:off x="1361097" y="724372"/>
              <a:ext cx="61613" cy="78345"/>
              <a:chOff x="0" y="0"/>
              <a:chExt cx="38657" cy="49155"/>
            </a:xfrm>
          </p:grpSpPr>
          <p:sp>
            <p:nvSpPr>
              <p:cNvPr name="Freeform 191" id="191"/>
              <p:cNvSpPr/>
              <p:nvPr/>
            </p:nvSpPr>
            <p:spPr>
              <a:xfrm flipH="false" flipV="false" rot="0">
                <a:off x="0" y="0"/>
                <a:ext cx="38657" cy="49155"/>
              </a:xfrm>
              <a:custGeom>
                <a:avLst/>
                <a:gdLst/>
                <a:ahLst/>
                <a:cxnLst/>
                <a:rect r="r" b="b" t="t" l="l"/>
                <a:pathLst>
                  <a:path h="49155" w="38657">
                    <a:moveTo>
                      <a:pt x="0" y="0"/>
                    </a:moveTo>
                    <a:lnTo>
                      <a:pt x="38657" y="0"/>
                    </a:lnTo>
                    <a:lnTo>
                      <a:pt x="38657" y="49155"/>
                    </a:lnTo>
                    <a:lnTo>
                      <a:pt x="0" y="49155"/>
                    </a:lnTo>
                    <a:close/>
                  </a:path>
                </a:pathLst>
              </a:custGeom>
              <a:solidFill>
                <a:srgbClr val="4CCFFF"/>
              </a:solidFill>
            </p:spPr>
          </p:sp>
          <p:sp>
            <p:nvSpPr>
              <p:cNvPr name="TextBox 192" id="192"/>
              <p:cNvSpPr txBox="true"/>
              <p:nvPr/>
            </p:nvSpPr>
            <p:spPr>
              <a:xfrm>
                <a:off x="0" y="0"/>
                <a:ext cx="38657" cy="49155"/>
              </a:xfrm>
              <a:prstGeom prst="rect">
                <a:avLst/>
              </a:prstGeom>
            </p:spPr>
            <p:txBody>
              <a:bodyPr anchor="ctr" rtlCol="false" tIns="54594" lIns="54594" bIns="54594" rIns="54594"/>
              <a:lstStyle/>
              <a:p>
                <a:pPr algn="ctr">
                  <a:lnSpc>
                    <a:spcPts val="547"/>
                  </a:lnSpc>
                </a:pPr>
              </a:p>
            </p:txBody>
          </p:sp>
        </p:grpSp>
        <p:sp>
          <p:nvSpPr>
            <p:cNvPr name="Freeform 193" id="193"/>
            <p:cNvSpPr/>
            <p:nvPr/>
          </p:nvSpPr>
          <p:spPr>
            <a:xfrm flipH="false" flipV="false" rot="1842538">
              <a:off x="1277626" y="762554"/>
              <a:ext cx="34591" cy="46659"/>
            </a:xfrm>
            <a:custGeom>
              <a:avLst/>
              <a:gdLst/>
              <a:ahLst/>
              <a:cxnLst/>
              <a:rect r="r" b="b" t="t" l="l"/>
              <a:pathLst>
                <a:path h="46659" w="34591">
                  <a:moveTo>
                    <a:pt x="0" y="0"/>
                  </a:moveTo>
                  <a:lnTo>
                    <a:pt x="34592" y="0"/>
                  </a:lnTo>
                  <a:lnTo>
                    <a:pt x="34592" y="46659"/>
                  </a:lnTo>
                  <a:lnTo>
                    <a:pt x="0" y="46659"/>
                  </a:lnTo>
                  <a:lnTo>
                    <a:pt x="0" y="0"/>
                  </a:lnTo>
                  <a:close/>
                </a:path>
              </a:pathLst>
            </a:custGeom>
            <a:blipFill>
              <a:blip r:embed="rId59">
                <a:extLst>
                  <a:ext uri="{96DAC541-7B7A-43D3-8B79-37D633B846F1}">
                    <asvg:svgBlip xmlns:asvg="http://schemas.microsoft.com/office/drawing/2016/SVG/main" r:embed="rId60"/>
                  </a:ext>
                </a:extLst>
              </a:blip>
              <a:stretch>
                <a:fillRect l="-15021" t="0" r="0" b="0"/>
              </a:stretch>
            </a:blipFill>
          </p:spPr>
        </p:sp>
        <p:sp>
          <p:nvSpPr>
            <p:cNvPr name="Freeform 194" id="194"/>
            <p:cNvSpPr/>
            <p:nvPr/>
          </p:nvSpPr>
          <p:spPr>
            <a:xfrm flipH="false" flipV="false" rot="2526520">
              <a:off x="1445770" y="671456"/>
              <a:ext cx="43182" cy="58247"/>
            </a:xfrm>
            <a:custGeom>
              <a:avLst/>
              <a:gdLst/>
              <a:ahLst/>
              <a:cxnLst/>
              <a:rect r="r" b="b" t="t" l="l"/>
              <a:pathLst>
                <a:path h="58247" w="43182">
                  <a:moveTo>
                    <a:pt x="0" y="0"/>
                  </a:moveTo>
                  <a:lnTo>
                    <a:pt x="43182" y="0"/>
                  </a:lnTo>
                  <a:lnTo>
                    <a:pt x="43182" y="58248"/>
                  </a:lnTo>
                  <a:lnTo>
                    <a:pt x="0" y="58248"/>
                  </a:lnTo>
                  <a:lnTo>
                    <a:pt x="0" y="0"/>
                  </a:lnTo>
                  <a:close/>
                </a:path>
              </a:pathLst>
            </a:custGeom>
            <a:blipFill>
              <a:blip r:embed="rId59">
                <a:extLst>
                  <a:ext uri="{96DAC541-7B7A-43D3-8B79-37D633B846F1}">
                    <asvg:svgBlip xmlns:asvg="http://schemas.microsoft.com/office/drawing/2016/SVG/main" r:embed="rId60"/>
                  </a:ext>
                </a:extLst>
              </a:blip>
              <a:stretch>
                <a:fillRect l="-15021" t="0" r="0" b="0"/>
              </a:stretch>
            </a:blipFill>
          </p:spPr>
        </p:sp>
        <p:sp>
          <p:nvSpPr>
            <p:cNvPr name="Freeform 195" id="195"/>
            <p:cNvSpPr/>
            <p:nvPr/>
          </p:nvSpPr>
          <p:spPr>
            <a:xfrm flipH="false" flipV="false" rot="1122193">
              <a:off x="1266825" y="760669"/>
              <a:ext cx="65821" cy="50614"/>
            </a:xfrm>
            <a:custGeom>
              <a:avLst/>
              <a:gdLst/>
              <a:ahLst/>
              <a:cxnLst/>
              <a:rect r="r" b="b" t="t" l="l"/>
              <a:pathLst>
                <a:path h="50614" w="65821">
                  <a:moveTo>
                    <a:pt x="0" y="0"/>
                  </a:moveTo>
                  <a:lnTo>
                    <a:pt x="65820" y="0"/>
                  </a:lnTo>
                  <a:lnTo>
                    <a:pt x="65820" y="50613"/>
                  </a:lnTo>
                  <a:lnTo>
                    <a:pt x="0" y="50613"/>
                  </a:lnTo>
                  <a:lnTo>
                    <a:pt x="0" y="0"/>
                  </a:lnTo>
                  <a:close/>
                </a:path>
              </a:pathLst>
            </a:custGeom>
            <a:blipFill>
              <a:blip r:embed="rId59">
                <a:extLst>
                  <a:ext uri="{96DAC541-7B7A-43D3-8B79-37D633B846F1}">
                    <asvg:svgBlip xmlns:asvg="http://schemas.microsoft.com/office/drawing/2016/SVG/main" r:embed="rId60"/>
                  </a:ext>
                </a:extLst>
              </a:blip>
              <a:stretch>
                <a:fillRect l="-9253" t="-76978" r="-6794" b="0"/>
              </a:stretch>
            </a:blipFill>
          </p:spPr>
        </p:sp>
        <p:sp>
          <p:nvSpPr>
            <p:cNvPr name="Freeform 196" id="196"/>
            <p:cNvSpPr/>
            <p:nvPr/>
          </p:nvSpPr>
          <p:spPr>
            <a:xfrm flipH="false" flipV="false" rot="-9321776">
              <a:off x="1294081" y="732361"/>
              <a:ext cx="107121" cy="82372"/>
            </a:xfrm>
            <a:custGeom>
              <a:avLst/>
              <a:gdLst/>
              <a:ahLst/>
              <a:cxnLst/>
              <a:rect r="r" b="b" t="t" l="l"/>
              <a:pathLst>
                <a:path h="82372" w="107121">
                  <a:moveTo>
                    <a:pt x="0" y="0"/>
                  </a:moveTo>
                  <a:lnTo>
                    <a:pt x="107121" y="0"/>
                  </a:lnTo>
                  <a:lnTo>
                    <a:pt x="107121" y="82372"/>
                  </a:lnTo>
                  <a:lnTo>
                    <a:pt x="0" y="82372"/>
                  </a:lnTo>
                  <a:lnTo>
                    <a:pt x="0" y="0"/>
                  </a:lnTo>
                  <a:close/>
                </a:path>
              </a:pathLst>
            </a:custGeom>
            <a:blipFill>
              <a:blip r:embed="rId59">
                <a:extLst>
                  <a:ext uri="{96DAC541-7B7A-43D3-8B79-37D633B846F1}">
                    <asvg:svgBlip xmlns:asvg="http://schemas.microsoft.com/office/drawing/2016/SVG/main" r:embed="rId60"/>
                  </a:ext>
                </a:extLst>
              </a:blip>
              <a:stretch>
                <a:fillRect l="-9253" t="-76978" r="-6794" b="0"/>
              </a:stretch>
            </a:blipFill>
          </p:spPr>
        </p:sp>
        <p:sp>
          <p:nvSpPr>
            <p:cNvPr name="Freeform 197" id="197"/>
            <p:cNvSpPr/>
            <p:nvPr/>
          </p:nvSpPr>
          <p:spPr>
            <a:xfrm flipH="false" flipV="false" rot="-5334477">
              <a:off x="1331286" y="758342"/>
              <a:ext cx="65219" cy="50151"/>
            </a:xfrm>
            <a:custGeom>
              <a:avLst/>
              <a:gdLst/>
              <a:ahLst/>
              <a:cxnLst/>
              <a:rect r="r" b="b" t="t" l="l"/>
              <a:pathLst>
                <a:path h="50151" w="65219">
                  <a:moveTo>
                    <a:pt x="0" y="0"/>
                  </a:moveTo>
                  <a:lnTo>
                    <a:pt x="65219" y="0"/>
                  </a:lnTo>
                  <a:lnTo>
                    <a:pt x="65219" y="50151"/>
                  </a:lnTo>
                  <a:lnTo>
                    <a:pt x="0" y="50151"/>
                  </a:lnTo>
                  <a:lnTo>
                    <a:pt x="0" y="0"/>
                  </a:lnTo>
                  <a:close/>
                </a:path>
              </a:pathLst>
            </a:custGeom>
            <a:blipFill>
              <a:blip r:embed="rId59">
                <a:extLst>
                  <a:ext uri="{96DAC541-7B7A-43D3-8B79-37D633B846F1}">
                    <asvg:svgBlip xmlns:asvg="http://schemas.microsoft.com/office/drawing/2016/SVG/main" r:embed="rId60"/>
                  </a:ext>
                </a:extLst>
              </a:blip>
              <a:stretch>
                <a:fillRect l="-9253" t="-76978" r="-6794" b="0"/>
              </a:stretch>
            </a:blipFill>
          </p:spPr>
        </p:sp>
        <p:grpSp>
          <p:nvGrpSpPr>
            <p:cNvPr name="Group 198" id="198"/>
            <p:cNvGrpSpPr/>
            <p:nvPr/>
          </p:nvGrpSpPr>
          <p:grpSpPr>
            <a:xfrm rot="1479001">
              <a:off x="1191570" y="825840"/>
              <a:ext cx="84596" cy="42219"/>
              <a:chOff x="0" y="0"/>
              <a:chExt cx="434887" cy="217037"/>
            </a:xfrm>
          </p:grpSpPr>
          <p:sp>
            <p:nvSpPr>
              <p:cNvPr name="Freeform 199" id="199"/>
              <p:cNvSpPr/>
              <p:nvPr/>
            </p:nvSpPr>
            <p:spPr>
              <a:xfrm flipH="false" flipV="false" rot="0">
                <a:off x="0" y="0"/>
                <a:ext cx="434887" cy="217037"/>
              </a:xfrm>
              <a:custGeom>
                <a:avLst/>
                <a:gdLst/>
                <a:ahLst/>
                <a:cxnLst/>
                <a:rect r="r" b="b" t="t" l="l"/>
                <a:pathLst>
                  <a:path h="217037" w="434887">
                    <a:moveTo>
                      <a:pt x="217443" y="0"/>
                    </a:moveTo>
                    <a:cubicBezTo>
                      <a:pt x="97353" y="0"/>
                      <a:pt x="0" y="48585"/>
                      <a:pt x="0" y="108518"/>
                    </a:cubicBezTo>
                    <a:cubicBezTo>
                      <a:pt x="0" y="168451"/>
                      <a:pt x="97353" y="217037"/>
                      <a:pt x="217443" y="217037"/>
                    </a:cubicBezTo>
                    <a:cubicBezTo>
                      <a:pt x="337534" y="217037"/>
                      <a:pt x="434887" y="168451"/>
                      <a:pt x="434887" y="108518"/>
                    </a:cubicBezTo>
                    <a:cubicBezTo>
                      <a:pt x="434887" y="48585"/>
                      <a:pt x="337534" y="0"/>
                      <a:pt x="217443" y="0"/>
                    </a:cubicBezTo>
                    <a:close/>
                  </a:path>
                </a:pathLst>
              </a:custGeom>
              <a:solidFill>
                <a:srgbClr val="4CCFFF"/>
              </a:solidFill>
            </p:spPr>
          </p:sp>
          <p:sp>
            <p:nvSpPr>
              <p:cNvPr name="TextBox 200" id="200"/>
              <p:cNvSpPr txBox="true"/>
              <p:nvPr/>
            </p:nvSpPr>
            <p:spPr>
              <a:xfrm>
                <a:off x="40771" y="20347"/>
                <a:ext cx="353345" cy="176342"/>
              </a:xfrm>
              <a:prstGeom prst="rect">
                <a:avLst/>
              </a:prstGeom>
            </p:spPr>
            <p:txBody>
              <a:bodyPr anchor="ctr" rtlCol="false" tIns="54594" lIns="54594" bIns="54594" rIns="54594"/>
              <a:lstStyle/>
              <a:p>
                <a:pPr algn="ctr">
                  <a:lnSpc>
                    <a:spcPts val="547"/>
                  </a:lnSpc>
                </a:pPr>
              </a:p>
            </p:txBody>
          </p:sp>
        </p:grpSp>
        <p:sp>
          <p:nvSpPr>
            <p:cNvPr name="TextBox 201" id="201"/>
            <p:cNvSpPr txBox="true"/>
            <p:nvPr/>
          </p:nvSpPr>
          <p:spPr>
            <a:xfrm rot="65522">
              <a:off x="961128" y="1532115"/>
              <a:ext cx="1758493" cy="207589"/>
            </a:xfrm>
            <a:prstGeom prst="rect">
              <a:avLst/>
            </a:prstGeom>
          </p:spPr>
          <p:txBody>
            <a:bodyPr anchor="t" rtlCol="false" tIns="0" lIns="0" bIns="0" rIns="0">
              <a:spAutoFit/>
            </a:bodyPr>
            <a:lstStyle/>
            <a:p>
              <a:pPr algn="ctr">
                <a:lnSpc>
                  <a:spcPts val="632"/>
                </a:lnSpc>
              </a:pPr>
              <a:r>
                <a:rPr lang="en-US" b="true" sz="510" spc="-24">
                  <a:solidFill>
                    <a:srgbClr val="36236D"/>
                  </a:solidFill>
                  <a:latin typeface="TT Chocolates Bold"/>
                  <a:ea typeface="TT Chocolates Bold"/>
                  <a:cs typeface="TT Chocolates Bold"/>
                  <a:sym typeface="TT Chocolates Bold"/>
                </a:rPr>
                <a:t>I SIMPÓSIO INTERNACIONAL INTERDISCIPLINAR </a:t>
              </a:r>
            </a:p>
            <a:p>
              <a:pPr algn="ctr">
                <a:lnSpc>
                  <a:spcPts val="632"/>
                </a:lnSpc>
              </a:pPr>
              <a:r>
                <a:rPr lang="en-US" b="true" sz="510" spc="-24">
                  <a:solidFill>
                    <a:srgbClr val="36236D"/>
                  </a:solidFill>
                  <a:latin typeface="TT Chocolates Bold"/>
                  <a:ea typeface="TT Chocolates Bold"/>
                  <a:cs typeface="TT Chocolates Bold"/>
                  <a:sym typeface="TT Chocolates Bold"/>
                </a:rPr>
                <a:t>DE NEUROCIÊNCIAS E SAÚDE</a:t>
              </a:r>
            </a:p>
          </p:txBody>
        </p:sp>
      </p:grpSp>
      <p:sp>
        <p:nvSpPr>
          <p:cNvPr name="TextBox 202" id="202"/>
          <p:cNvSpPr txBox="true"/>
          <p:nvPr/>
        </p:nvSpPr>
        <p:spPr>
          <a:xfrm rot="0">
            <a:off x="1279698" y="10851143"/>
            <a:ext cx="14615368" cy="99231"/>
          </a:xfrm>
          <a:prstGeom prst="rect">
            <a:avLst/>
          </a:prstGeom>
        </p:spPr>
        <p:txBody>
          <a:bodyPr anchor="t" rtlCol="false" tIns="0" lIns="0" bIns="0" rIns="0">
            <a:spAutoFit/>
          </a:bodyPr>
          <a:lstStyle/>
          <a:p>
            <a:pPr algn="ctr">
              <a:lnSpc>
                <a:spcPts val="830"/>
              </a:lnSpc>
              <a:spcBef>
                <a:spcPct val="0"/>
              </a:spcBef>
            </a:pPr>
            <a:r>
              <a:rPr lang="en-US" sz="593">
                <a:solidFill>
                  <a:srgbClr val="000000"/>
                </a:solidFill>
                <a:latin typeface="Canva Sans"/>
                <a:ea typeface="Canva Sans"/>
                <a:cs typeface="Canva Sans"/>
                <a:sym typeface="Canva Sans"/>
              </a:rPr>
              <a:t>TEXTO</a:t>
            </a:r>
          </a:p>
        </p:txBody>
      </p:sp>
      <p:sp>
        <p:nvSpPr>
          <p:cNvPr name="TextBox 203" id="203"/>
          <p:cNvSpPr txBox="true"/>
          <p:nvPr/>
        </p:nvSpPr>
        <p:spPr>
          <a:xfrm rot="0">
            <a:off x="1271849" y="17629657"/>
            <a:ext cx="14615368" cy="2395347"/>
          </a:xfrm>
          <a:prstGeom prst="rect">
            <a:avLst/>
          </a:prstGeom>
        </p:spPr>
        <p:txBody>
          <a:bodyPr anchor="t" rtlCol="false" tIns="0" lIns="0" bIns="0" rIns="0">
            <a:spAutoFit/>
          </a:bodyPr>
          <a:lstStyle/>
          <a:p>
            <a:pPr algn="just">
              <a:lnSpc>
                <a:spcPts val="4674"/>
              </a:lnSpc>
            </a:pPr>
            <a:r>
              <a:rPr lang="en-US" sz="3800" spc="-30">
                <a:solidFill>
                  <a:srgbClr val="000000"/>
                </a:solidFill>
                <a:latin typeface="Poppins"/>
                <a:ea typeface="Poppins"/>
                <a:cs typeface="Poppins"/>
                <a:sym typeface="Poppins"/>
              </a:rPr>
              <a:t>Texto Texto Texto Texto Texto Texto Texto Texto Texto Texto Texto Texto Texto Texto Texto Texto Texto Texto Texto Texto Texto Texto Texto Texto Texto Texto Texto Texto Texto Texto Texto Texto </a:t>
            </a:r>
          </a:p>
        </p:txBody>
      </p:sp>
      <p:sp>
        <p:nvSpPr>
          <p:cNvPr name="TextBox 204" id="204"/>
          <p:cNvSpPr txBox="true"/>
          <p:nvPr/>
        </p:nvSpPr>
        <p:spPr>
          <a:xfrm rot="0">
            <a:off x="16539786" y="9055871"/>
            <a:ext cx="14615368" cy="2395347"/>
          </a:xfrm>
          <a:prstGeom prst="rect">
            <a:avLst/>
          </a:prstGeom>
        </p:spPr>
        <p:txBody>
          <a:bodyPr anchor="t" rtlCol="false" tIns="0" lIns="0" bIns="0" rIns="0">
            <a:spAutoFit/>
          </a:bodyPr>
          <a:lstStyle/>
          <a:p>
            <a:pPr algn="just">
              <a:lnSpc>
                <a:spcPts val="4674"/>
              </a:lnSpc>
            </a:pPr>
            <a:r>
              <a:rPr lang="en-US" sz="3800" spc="-30">
                <a:solidFill>
                  <a:srgbClr val="000000"/>
                </a:solidFill>
                <a:latin typeface="Poppins"/>
                <a:ea typeface="Poppins"/>
                <a:cs typeface="Poppins"/>
                <a:sym typeface="Poppins"/>
              </a:rPr>
              <a:t>Texto Texto Texto Texto Texto Texto Texto Texto Texto Texto Texto Texto Texto Texto Texto Texto Texto Texto Texto Texto Texto Texto Texto Texto Texto Texto Texto Texto Texto Texto Texto Texto </a:t>
            </a:r>
          </a:p>
        </p:txBody>
      </p:sp>
      <p:sp>
        <p:nvSpPr>
          <p:cNvPr name="TextBox 205" id="205"/>
          <p:cNvSpPr txBox="true"/>
          <p:nvPr/>
        </p:nvSpPr>
        <p:spPr>
          <a:xfrm rot="0">
            <a:off x="1281791" y="28613343"/>
            <a:ext cx="14615368" cy="2395347"/>
          </a:xfrm>
          <a:prstGeom prst="rect">
            <a:avLst/>
          </a:prstGeom>
        </p:spPr>
        <p:txBody>
          <a:bodyPr anchor="t" rtlCol="false" tIns="0" lIns="0" bIns="0" rIns="0">
            <a:spAutoFit/>
          </a:bodyPr>
          <a:lstStyle/>
          <a:p>
            <a:pPr algn="just">
              <a:lnSpc>
                <a:spcPts val="4674"/>
              </a:lnSpc>
            </a:pPr>
            <a:r>
              <a:rPr lang="en-US" sz="3800" spc="-30">
                <a:solidFill>
                  <a:srgbClr val="000000"/>
                </a:solidFill>
                <a:latin typeface="Poppins"/>
                <a:ea typeface="Poppins"/>
                <a:cs typeface="Poppins"/>
                <a:sym typeface="Poppins"/>
              </a:rPr>
              <a:t>Texto Texto Texto Texto Texto Texto Texto Texto Texto Texto Texto Texto Texto Texto Texto Texto Texto Texto Texto Texto Texto Texto Texto Texto Texto Texto Texto Texto Texto Texto Texto Texto </a:t>
            </a:r>
          </a:p>
        </p:txBody>
      </p:sp>
      <p:sp>
        <p:nvSpPr>
          <p:cNvPr name="TextBox 206" id="206"/>
          <p:cNvSpPr txBox="true"/>
          <p:nvPr/>
        </p:nvSpPr>
        <p:spPr>
          <a:xfrm rot="0">
            <a:off x="16495455" y="17496307"/>
            <a:ext cx="14615368" cy="2395347"/>
          </a:xfrm>
          <a:prstGeom prst="rect">
            <a:avLst/>
          </a:prstGeom>
        </p:spPr>
        <p:txBody>
          <a:bodyPr anchor="t" rtlCol="false" tIns="0" lIns="0" bIns="0" rIns="0">
            <a:spAutoFit/>
          </a:bodyPr>
          <a:lstStyle/>
          <a:p>
            <a:pPr algn="just">
              <a:lnSpc>
                <a:spcPts val="4674"/>
              </a:lnSpc>
            </a:pPr>
            <a:r>
              <a:rPr lang="en-US" sz="3800" spc="-30">
                <a:solidFill>
                  <a:srgbClr val="000000"/>
                </a:solidFill>
                <a:latin typeface="Poppins"/>
                <a:ea typeface="Poppins"/>
                <a:cs typeface="Poppins"/>
                <a:sym typeface="Poppins"/>
              </a:rPr>
              <a:t>Texto Texto Texto Texto Texto Texto Texto Texto Texto Texto Texto Texto Texto Texto Texto Texto Texto Texto Texto Texto Texto Texto Texto Texto Texto Texto Texto Texto Texto Texto Texto Texto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DAGVv729jSE</dc:identifier>
  <dcterms:modified xsi:type="dcterms:W3CDTF">2011-08-01T06:04:30Z</dcterms:modified>
  <cp:revision>1</cp:revision>
  <dc:title>MODELO - BANNER</dc:title>
</cp:coreProperties>
</file>