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2" r:id="rId14"/>
    <p:sldId id="281" r:id="rId15"/>
    <p:sldId id="283" r:id="rId16"/>
    <p:sldId id="284" r:id="rId17"/>
    <p:sldId id="285" r:id="rId18"/>
    <p:sldId id="261" r:id="rId19"/>
    <p:sldId id="262" r:id="rId20"/>
    <p:sldId id="263" r:id="rId21"/>
    <p:sldId id="264" r:id="rId22"/>
    <p:sldId id="265" r:id="rId23"/>
    <p:sldId id="267" r:id="rId24"/>
    <p:sldId id="268" r:id="rId25"/>
    <p:sldId id="27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99DCF8-BD7D-4DDE-9019-6028A2EF2A34}" v="2511" dt="2019-09-12T19:57:56.071"/>
    <p1510:client id="{EEF572A4-CAC2-4DBD-842E-CA0DAF996910}" v="10" dt="2019-09-12T18:59:55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swaldo Pereira de Lima Junior" userId="67349588cc6ee0ec" providerId="LiveId" clId="{6E99DCF8-BD7D-4DDE-9019-6028A2EF2A34}"/>
    <pc:docChg chg="undo redo custSel mod addSld delSld modSld sldOrd addMainMaster delMainMaster">
      <pc:chgData name="Oswaldo Pereira de Lima Junior" userId="67349588cc6ee0ec" providerId="LiveId" clId="{6E99DCF8-BD7D-4DDE-9019-6028A2EF2A34}" dt="2019-09-12T19:59:47.789" v="4809" actId="403"/>
      <pc:docMkLst>
        <pc:docMk/>
      </pc:docMkLst>
      <pc:sldChg chg="addSp delSp modSp add mod setBg modClrScheme setClrOvrMap chgLayout">
        <pc:chgData name="Oswaldo Pereira de Lima Junior" userId="67349588cc6ee0ec" providerId="LiveId" clId="{6E99DCF8-BD7D-4DDE-9019-6028A2EF2A34}" dt="2019-09-11T18:33:12.766" v="205" actId="26606"/>
        <pc:sldMkLst>
          <pc:docMk/>
          <pc:sldMk cId="1062367138" sldId="256"/>
        </pc:sldMkLst>
        <pc:spChg chg="mod">
          <ac:chgData name="Oswaldo Pereira de Lima Junior" userId="67349588cc6ee0ec" providerId="LiveId" clId="{6E99DCF8-BD7D-4DDE-9019-6028A2EF2A34}" dt="2019-09-11T18:33:12.766" v="205" actId="26606"/>
          <ac:spMkLst>
            <pc:docMk/>
            <pc:sldMk cId="1062367138" sldId="256"/>
            <ac:spMk id="2" creationId="{CF0C2A88-FE95-49B9-B235-7E26A4DC4E0E}"/>
          </ac:spMkLst>
        </pc:spChg>
        <pc:spChg chg="mod">
          <ac:chgData name="Oswaldo Pereira de Lima Junior" userId="67349588cc6ee0ec" providerId="LiveId" clId="{6E99DCF8-BD7D-4DDE-9019-6028A2EF2A34}" dt="2019-09-11T18:33:12.766" v="205" actId="26606"/>
          <ac:spMkLst>
            <pc:docMk/>
            <pc:sldMk cId="1062367138" sldId="256"/>
            <ac:spMk id="3" creationId="{2E8E90CF-F5A4-404E-A43D-8E9E22DACCA1}"/>
          </ac:spMkLst>
        </pc:spChg>
        <pc:spChg chg="add del">
          <ac:chgData name="Oswaldo Pereira de Lima Junior" userId="67349588cc6ee0ec" providerId="LiveId" clId="{6E99DCF8-BD7D-4DDE-9019-6028A2EF2A34}" dt="2019-09-11T18:32:28.251" v="181" actId="26606"/>
          <ac:spMkLst>
            <pc:docMk/>
            <pc:sldMk cId="1062367138" sldId="256"/>
            <ac:spMk id="9" creationId="{E08D4B6A-8113-4DFB-B82E-B60CAC8E0A50}"/>
          </ac:spMkLst>
        </pc:spChg>
        <pc:spChg chg="add del">
          <ac:chgData name="Oswaldo Pereira de Lima Junior" userId="67349588cc6ee0ec" providerId="LiveId" clId="{6E99DCF8-BD7D-4DDE-9019-6028A2EF2A34}" dt="2019-09-11T18:32:28.251" v="181" actId="26606"/>
          <ac:spMkLst>
            <pc:docMk/>
            <pc:sldMk cId="1062367138" sldId="256"/>
            <ac:spMk id="11" creationId="{9822E561-F97C-4CBB-A9A6-A6BF6317BC84}"/>
          </ac:spMkLst>
        </pc:spChg>
        <pc:spChg chg="add del">
          <ac:chgData name="Oswaldo Pereira de Lima Junior" userId="67349588cc6ee0ec" providerId="LiveId" clId="{6E99DCF8-BD7D-4DDE-9019-6028A2EF2A34}" dt="2019-09-11T18:32:28.251" v="181" actId="26606"/>
          <ac:spMkLst>
            <pc:docMk/>
            <pc:sldMk cId="1062367138" sldId="256"/>
            <ac:spMk id="13" creationId="{B01B0E58-A5C8-4CDA-A2E0-35DF94E59857}"/>
          </ac:spMkLst>
        </pc:spChg>
        <pc:spChg chg="add del">
          <ac:chgData name="Oswaldo Pereira de Lima Junior" userId="67349588cc6ee0ec" providerId="LiveId" clId="{6E99DCF8-BD7D-4DDE-9019-6028A2EF2A34}" dt="2019-09-11T18:32:31.334" v="183" actId="26606"/>
          <ac:spMkLst>
            <pc:docMk/>
            <pc:sldMk cId="1062367138" sldId="256"/>
            <ac:spMk id="15" creationId="{BD32A07D-C646-4CC0-BA93-76707E707231}"/>
          </ac:spMkLst>
        </pc:spChg>
        <pc:spChg chg="add del">
          <ac:chgData name="Oswaldo Pereira de Lima Junior" userId="67349588cc6ee0ec" providerId="LiveId" clId="{6E99DCF8-BD7D-4DDE-9019-6028A2EF2A34}" dt="2019-09-11T18:32:34.088" v="185" actId="26606"/>
          <ac:spMkLst>
            <pc:docMk/>
            <pc:sldMk cId="1062367138" sldId="256"/>
            <ac:spMk id="20" creationId="{BF9FFE17-DE95-4821-ACC1-B90C95449294}"/>
          </ac:spMkLst>
        </pc:spChg>
        <pc:spChg chg="add del">
          <ac:chgData name="Oswaldo Pereira de Lima Junior" userId="67349588cc6ee0ec" providerId="LiveId" clId="{6E99DCF8-BD7D-4DDE-9019-6028A2EF2A34}" dt="2019-09-11T18:32:34.088" v="185" actId="26606"/>
          <ac:spMkLst>
            <pc:docMk/>
            <pc:sldMk cId="1062367138" sldId="256"/>
            <ac:spMk id="21" creationId="{03CF76AF-FF72-4430-A772-05840329020B}"/>
          </ac:spMkLst>
        </pc:spChg>
        <pc:spChg chg="add del">
          <ac:chgData name="Oswaldo Pereira de Lima Junior" userId="67349588cc6ee0ec" providerId="LiveId" clId="{6E99DCF8-BD7D-4DDE-9019-6028A2EF2A34}" dt="2019-09-11T18:32:34.088" v="185" actId="26606"/>
          <ac:spMkLst>
            <pc:docMk/>
            <pc:sldMk cId="1062367138" sldId="256"/>
            <ac:spMk id="22" creationId="{0B1C8180-2FDD-4202-8C45-4057CB1AB26F}"/>
          </ac:spMkLst>
        </pc:spChg>
        <pc:spChg chg="add del">
          <ac:chgData name="Oswaldo Pereira de Lima Junior" userId="67349588cc6ee0ec" providerId="LiveId" clId="{6E99DCF8-BD7D-4DDE-9019-6028A2EF2A34}" dt="2019-09-11T18:32:39.828" v="187" actId="26606"/>
          <ac:spMkLst>
            <pc:docMk/>
            <pc:sldMk cId="1062367138" sldId="256"/>
            <ac:spMk id="26" creationId="{0B4FB531-34DA-4777-9BD5-5B885DC38198}"/>
          </ac:spMkLst>
        </pc:spChg>
        <pc:spChg chg="add del">
          <ac:chgData name="Oswaldo Pereira de Lima Junior" userId="67349588cc6ee0ec" providerId="LiveId" clId="{6E99DCF8-BD7D-4DDE-9019-6028A2EF2A34}" dt="2019-09-11T18:32:41.127" v="189" actId="26606"/>
          <ac:spMkLst>
            <pc:docMk/>
            <pc:sldMk cId="1062367138" sldId="256"/>
            <ac:spMk id="29" creationId="{875485B9-8EE1-447A-9C08-F7D6B532A8CF}"/>
          </ac:spMkLst>
        </pc:spChg>
        <pc:spChg chg="add del">
          <ac:chgData name="Oswaldo Pereira de Lima Junior" userId="67349588cc6ee0ec" providerId="LiveId" clId="{6E99DCF8-BD7D-4DDE-9019-6028A2EF2A34}" dt="2019-09-11T18:32:41.127" v="189" actId="26606"/>
          <ac:spMkLst>
            <pc:docMk/>
            <pc:sldMk cId="1062367138" sldId="256"/>
            <ac:spMk id="31" creationId="{B963707F-B98C-4143-AFCF-D6B56C975C5A}"/>
          </ac:spMkLst>
        </pc:spChg>
        <pc:spChg chg="add del">
          <ac:chgData name="Oswaldo Pereira de Lima Junior" userId="67349588cc6ee0ec" providerId="LiveId" clId="{6E99DCF8-BD7D-4DDE-9019-6028A2EF2A34}" dt="2019-09-11T18:32:41.127" v="189" actId="26606"/>
          <ac:spMkLst>
            <pc:docMk/>
            <pc:sldMk cId="1062367138" sldId="256"/>
            <ac:spMk id="32" creationId="{88D2DFBB-460D-4ECB-BD76-509C99DAD65A}"/>
          </ac:spMkLst>
        </pc:spChg>
        <pc:spChg chg="add del">
          <ac:chgData name="Oswaldo Pereira de Lima Junior" userId="67349588cc6ee0ec" providerId="LiveId" clId="{6E99DCF8-BD7D-4DDE-9019-6028A2EF2A34}" dt="2019-09-11T18:32:53.687" v="193" actId="26606"/>
          <ac:spMkLst>
            <pc:docMk/>
            <pc:sldMk cId="1062367138" sldId="256"/>
            <ac:spMk id="36" creationId="{6F40FBDA-CEB1-40F0-9AB9-BD9C402D70FE}"/>
          </ac:spMkLst>
        </pc:spChg>
        <pc:spChg chg="add del">
          <ac:chgData name="Oswaldo Pereira de Lima Junior" userId="67349588cc6ee0ec" providerId="LiveId" clId="{6E99DCF8-BD7D-4DDE-9019-6028A2EF2A34}" dt="2019-09-11T18:32:53.687" v="193" actId="26606"/>
          <ac:spMkLst>
            <pc:docMk/>
            <pc:sldMk cId="1062367138" sldId="256"/>
            <ac:spMk id="38" creationId="{0344D4FE-ABEF-4230-9E4E-AD5782FC78AC}"/>
          </ac:spMkLst>
        </pc:spChg>
        <pc:spChg chg="add del">
          <ac:chgData name="Oswaldo Pereira de Lima Junior" userId="67349588cc6ee0ec" providerId="LiveId" clId="{6E99DCF8-BD7D-4DDE-9019-6028A2EF2A34}" dt="2019-09-11T18:32:53.687" v="193" actId="26606"/>
          <ac:spMkLst>
            <pc:docMk/>
            <pc:sldMk cId="1062367138" sldId="256"/>
            <ac:spMk id="39" creationId="{9325F979-D3F9-4926-81B7-7ACCB31A501B}"/>
          </ac:spMkLst>
        </pc:spChg>
        <pc:spChg chg="add del">
          <ac:chgData name="Oswaldo Pereira de Lima Junior" userId="67349588cc6ee0ec" providerId="LiveId" clId="{6E99DCF8-BD7D-4DDE-9019-6028A2EF2A34}" dt="2019-09-11T18:32:57.240" v="195" actId="26606"/>
          <ac:spMkLst>
            <pc:docMk/>
            <pc:sldMk cId="1062367138" sldId="256"/>
            <ac:spMk id="41" creationId="{0AF4F2BA-3C03-4E2C-8ABC-0949B61B3C5E}"/>
          </ac:spMkLst>
        </pc:spChg>
        <pc:spChg chg="add del">
          <ac:chgData name="Oswaldo Pereira de Lima Junior" userId="67349588cc6ee0ec" providerId="LiveId" clId="{6E99DCF8-BD7D-4DDE-9019-6028A2EF2A34}" dt="2019-09-11T18:32:57.240" v="195" actId="26606"/>
          <ac:spMkLst>
            <pc:docMk/>
            <pc:sldMk cId="1062367138" sldId="256"/>
            <ac:spMk id="44" creationId="{B40A8CA7-7D5A-43B0-A1A0-B558ECA9EED1}"/>
          </ac:spMkLst>
        </pc:spChg>
        <pc:spChg chg="add del">
          <ac:chgData name="Oswaldo Pereira de Lima Junior" userId="67349588cc6ee0ec" providerId="LiveId" clId="{6E99DCF8-BD7D-4DDE-9019-6028A2EF2A34}" dt="2019-09-11T18:33:00.675" v="199" actId="26606"/>
          <ac:spMkLst>
            <pc:docMk/>
            <pc:sldMk cId="1062367138" sldId="256"/>
            <ac:spMk id="48" creationId="{875485B9-8EE1-447A-9C08-F7D6B532A8CF}"/>
          </ac:spMkLst>
        </pc:spChg>
        <pc:spChg chg="add del">
          <ac:chgData name="Oswaldo Pereira de Lima Junior" userId="67349588cc6ee0ec" providerId="LiveId" clId="{6E99DCF8-BD7D-4DDE-9019-6028A2EF2A34}" dt="2019-09-11T18:33:00.675" v="199" actId="26606"/>
          <ac:spMkLst>
            <pc:docMk/>
            <pc:sldMk cId="1062367138" sldId="256"/>
            <ac:spMk id="50" creationId="{B963707F-B98C-4143-AFCF-D6B56C975C5A}"/>
          </ac:spMkLst>
        </pc:spChg>
        <pc:spChg chg="add del">
          <ac:chgData name="Oswaldo Pereira de Lima Junior" userId="67349588cc6ee0ec" providerId="LiveId" clId="{6E99DCF8-BD7D-4DDE-9019-6028A2EF2A34}" dt="2019-09-11T18:33:00.675" v="199" actId="26606"/>
          <ac:spMkLst>
            <pc:docMk/>
            <pc:sldMk cId="1062367138" sldId="256"/>
            <ac:spMk id="51" creationId="{88D2DFBB-460D-4ECB-BD76-509C99DAD65A}"/>
          </ac:spMkLst>
        </pc:spChg>
        <pc:spChg chg="add del">
          <ac:chgData name="Oswaldo Pereira de Lima Junior" userId="67349588cc6ee0ec" providerId="LiveId" clId="{6E99DCF8-BD7D-4DDE-9019-6028A2EF2A34}" dt="2019-09-11T18:33:02.643" v="201" actId="26606"/>
          <ac:spMkLst>
            <pc:docMk/>
            <pc:sldMk cId="1062367138" sldId="256"/>
            <ac:spMk id="54" creationId="{0B4FB531-34DA-4777-9BD5-5B885DC38198}"/>
          </ac:spMkLst>
        </pc:spChg>
        <pc:spChg chg="add del">
          <ac:chgData name="Oswaldo Pereira de Lima Junior" userId="67349588cc6ee0ec" providerId="LiveId" clId="{6E99DCF8-BD7D-4DDE-9019-6028A2EF2A34}" dt="2019-09-11T18:33:04.854" v="203" actId="26606"/>
          <ac:spMkLst>
            <pc:docMk/>
            <pc:sldMk cId="1062367138" sldId="256"/>
            <ac:spMk id="57" creationId="{BD32A07D-C646-4CC0-BA93-76707E707231}"/>
          </ac:spMkLst>
        </pc:spChg>
        <pc:spChg chg="add del">
          <ac:chgData name="Oswaldo Pereira de Lima Junior" userId="67349588cc6ee0ec" providerId="LiveId" clId="{6E99DCF8-BD7D-4DDE-9019-6028A2EF2A34}" dt="2019-09-11T18:33:12.766" v="205" actId="26606"/>
          <ac:spMkLst>
            <pc:docMk/>
            <pc:sldMk cId="1062367138" sldId="256"/>
            <ac:spMk id="60" creationId="{E08D4B6A-8113-4DFB-B82E-B60CAC8E0A50}"/>
          </ac:spMkLst>
        </pc:spChg>
        <pc:spChg chg="add del">
          <ac:chgData name="Oswaldo Pereira de Lima Junior" userId="67349588cc6ee0ec" providerId="LiveId" clId="{6E99DCF8-BD7D-4DDE-9019-6028A2EF2A34}" dt="2019-09-11T18:33:12.766" v="205" actId="26606"/>
          <ac:spMkLst>
            <pc:docMk/>
            <pc:sldMk cId="1062367138" sldId="256"/>
            <ac:spMk id="61" creationId="{9822E561-F97C-4CBB-A9A6-A6BF6317BC84}"/>
          </ac:spMkLst>
        </pc:spChg>
        <pc:spChg chg="add del">
          <ac:chgData name="Oswaldo Pereira de Lima Junior" userId="67349588cc6ee0ec" providerId="LiveId" clId="{6E99DCF8-BD7D-4DDE-9019-6028A2EF2A34}" dt="2019-09-11T18:33:12.766" v="205" actId="26606"/>
          <ac:spMkLst>
            <pc:docMk/>
            <pc:sldMk cId="1062367138" sldId="256"/>
            <ac:spMk id="63" creationId="{B01B0E58-A5C8-4CDA-A2E0-35DF94E59857}"/>
          </ac:spMkLst>
        </pc:spChg>
        <pc:picChg chg="add del">
          <ac:chgData name="Oswaldo Pereira de Lima Junior" userId="67349588cc6ee0ec" providerId="LiveId" clId="{6E99DCF8-BD7D-4DDE-9019-6028A2EF2A34}" dt="2019-09-11T18:32:28.251" v="181" actId="26606"/>
          <ac:picMkLst>
            <pc:docMk/>
            <pc:sldMk cId="1062367138" sldId="256"/>
            <ac:picMk id="4" creationId="{718805C5-1B51-424C-9DBA-DFD149126100}"/>
          </ac:picMkLst>
        </pc:picChg>
        <pc:picChg chg="add del">
          <ac:chgData name="Oswaldo Pereira de Lima Junior" userId="67349588cc6ee0ec" providerId="LiveId" clId="{6E99DCF8-BD7D-4DDE-9019-6028A2EF2A34}" dt="2019-09-11T18:32:31.334" v="183" actId="26606"/>
          <ac:picMkLst>
            <pc:docMk/>
            <pc:sldMk cId="1062367138" sldId="256"/>
            <ac:picMk id="16" creationId="{615CC2CD-4676-48A2-A8EE-0E594D1A32DC}"/>
          </ac:picMkLst>
        </pc:picChg>
        <pc:picChg chg="add del">
          <ac:chgData name="Oswaldo Pereira de Lima Junior" userId="67349588cc6ee0ec" providerId="LiveId" clId="{6E99DCF8-BD7D-4DDE-9019-6028A2EF2A34}" dt="2019-09-11T18:32:34.088" v="185" actId="26606"/>
          <ac:picMkLst>
            <pc:docMk/>
            <pc:sldMk cId="1062367138" sldId="256"/>
            <ac:picMk id="18" creationId="{E95E08A9-667E-4DB4-A71F-98218EE58ABE}"/>
          </ac:picMkLst>
        </pc:picChg>
        <pc:picChg chg="add del">
          <ac:chgData name="Oswaldo Pereira de Lima Junior" userId="67349588cc6ee0ec" providerId="LiveId" clId="{6E99DCF8-BD7D-4DDE-9019-6028A2EF2A34}" dt="2019-09-11T18:32:39.828" v="187" actId="26606"/>
          <ac:picMkLst>
            <pc:docMk/>
            <pc:sldMk cId="1062367138" sldId="256"/>
            <ac:picMk id="25" creationId="{AE7B525D-23A1-47BA-BE35-6EC99DC117B3}"/>
          </ac:picMkLst>
        </pc:picChg>
        <pc:picChg chg="add del">
          <ac:chgData name="Oswaldo Pereira de Lima Junior" userId="67349588cc6ee0ec" providerId="LiveId" clId="{6E99DCF8-BD7D-4DDE-9019-6028A2EF2A34}" dt="2019-09-11T18:32:41.127" v="189" actId="26606"/>
          <ac:picMkLst>
            <pc:docMk/>
            <pc:sldMk cId="1062367138" sldId="256"/>
            <ac:picMk id="30" creationId="{584E60A2-EC8B-4677-A962-87B94BFECDE2}"/>
          </ac:picMkLst>
        </pc:picChg>
        <pc:picChg chg="add del">
          <ac:chgData name="Oswaldo Pereira de Lima Junior" userId="67349588cc6ee0ec" providerId="LiveId" clId="{6E99DCF8-BD7D-4DDE-9019-6028A2EF2A34}" dt="2019-09-11T18:32:49.462" v="191" actId="26606"/>
          <ac:picMkLst>
            <pc:docMk/>
            <pc:sldMk cId="1062367138" sldId="256"/>
            <ac:picMk id="34" creationId="{EE0EFE04-1809-4948-9ACC-200320AFE6B6}"/>
          </ac:picMkLst>
        </pc:picChg>
        <pc:picChg chg="add del">
          <ac:chgData name="Oswaldo Pereira de Lima Junior" userId="67349588cc6ee0ec" providerId="LiveId" clId="{6E99DCF8-BD7D-4DDE-9019-6028A2EF2A34}" dt="2019-09-11T18:32:53.687" v="193" actId="26606"/>
          <ac:picMkLst>
            <pc:docMk/>
            <pc:sldMk cId="1062367138" sldId="256"/>
            <ac:picMk id="37" creationId="{A8F0A0D2-63F5-438A-BD55-A270E9FE6162}"/>
          </ac:picMkLst>
        </pc:picChg>
        <pc:picChg chg="add del">
          <ac:chgData name="Oswaldo Pereira de Lima Junior" userId="67349588cc6ee0ec" providerId="LiveId" clId="{6E99DCF8-BD7D-4DDE-9019-6028A2EF2A34}" dt="2019-09-11T18:32:57.240" v="195" actId="26606"/>
          <ac:picMkLst>
            <pc:docMk/>
            <pc:sldMk cId="1062367138" sldId="256"/>
            <ac:picMk id="42" creationId="{B5545712-41B7-4C7A-938D-041E3114BCF8}"/>
          </ac:picMkLst>
        </pc:picChg>
        <pc:picChg chg="add del">
          <ac:chgData name="Oswaldo Pereira de Lima Junior" userId="67349588cc6ee0ec" providerId="LiveId" clId="{6E99DCF8-BD7D-4DDE-9019-6028A2EF2A34}" dt="2019-09-11T18:32:58.259" v="197" actId="26606"/>
          <ac:picMkLst>
            <pc:docMk/>
            <pc:sldMk cId="1062367138" sldId="256"/>
            <ac:picMk id="46" creationId="{EE0EFE04-1809-4948-9ACC-200320AFE6B6}"/>
          </ac:picMkLst>
        </pc:picChg>
        <pc:picChg chg="add del">
          <ac:chgData name="Oswaldo Pereira de Lima Junior" userId="67349588cc6ee0ec" providerId="LiveId" clId="{6E99DCF8-BD7D-4DDE-9019-6028A2EF2A34}" dt="2019-09-11T18:33:00.675" v="199" actId="26606"/>
          <ac:picMkLst>
            <pc:docMk/>
            <pc:sldMk cId="1062367138" sldId="256"/>
            <ac:picMk id="49" creationId="{584E60A2-EC8B-4677-A962-87B94BFECDE2}"/>
          </ac:picMkLst>
        </pc:picChg>
        <pc:picChg chg="add del">
          <ac:chgData name="Oswaldo Pereira de Lima Junior" userId="67349588cc6ee0ec" providerId="LiveId" clId="{6E99DCF8-BD7D-4DDE-9019-6028A2EF2A34}" dt="2019-09-11T18:33:02.643" v="201" actId="26606"/>
          <ac:picMkLst>
            <pc:docMk/>
            <pc:sldMk cId="1062367138" sldId="256"/>
            <ac:picMk id="53" creationId="{AE7B525D-23A1-47BA-BE35-6EC99DC117B3}"/>
          </ac:picMkLst>
        </pc:picChg>
        <pc:picChg chg="add del">
          <ac:chgData name="Oswaldo Pereira de Lima Junior" userId="67349588cc6ee0ec" providerId="LiveId" clId="{6E99DCF8-BD7D-4DDE-9019-6028A2EF2A34}" dt="2019-09-11T18:33:04.854" v="203" actId="26606"/>
          <ac:picMkLst>
            <pc:docMk/>
            <pc:sldMk cId="1062367138" sldId="256"/>
            <ac:picMk id="58" creationId="{615CC2CD-4676-48A2-A8EE-0E594D1A32DC}"/>
          </ac:picMkLst>
        </pc:picChg>
        <pc:picChg chg="add del">
          <ac:chgData name="Oswaldo Pereira de Lima Junior" userId="67349588cc6ee0ec" providerId="LiveId" clId="{6E99DCF8-BD7D-4DDE-9019-6028A2EF2A34}" dt="2019-09-11T18:33:12.766" v="205" actId="26606"/>
          <ac:picMkLst>
            <pc:docMk/>
            <pc:sldMk cId="1062367138" sldId="256"/>
            <ac:picMk id="62" creationId="{718805C5-1B51-424C-9DBA-DFD149126100}"/>
          </ac:picMkLst>
        </pc:picChg>
        <pc:cxnChg chg="add del">
          <ac:chgData name="Oswaldo Pereira de Lima Junior" userId="67349588cc6ee0ec" providerId="LiveId" clId="{6E99DCF8-BD7D-4DDE-9019-6028A2EF2A34}" dt="2019-09-11T18:32:34.088" v="185" actId="26606"/>
          <ac:cxnSpMkLst>
            <pc:docMk/>
            <pc:sldMk cId="1062367138" sldId="256"/>
            <ac:cxnSpMk id="17" creationId="{3F80B441-4F7D-4B40-8A13-FED03A1F3A16}"/>
          </ac:cxnSpMkLst>
        </pc:cxnChg>
        <pc:cxnChg chg="add del">
          <ac:chgData name="Oswaldo Pereira de Lima Junior" userId="67349588cc6ee0ec" providerId="LiveId" clId="{6E99DCF8-BD7D-4DDE-9019-6028A2EF2A34}" dt="2019-09-11T18:32:34.088" v="185" actId="26606"/>
          <ac:cxnSpMkLst>
            <pc:docMk/>
            <pc:sldMk cId="1062367138" sldId="256"/>
            <ac:cxnSpMk id="19" creationId="{70C7FD1A-44B1-4E4C-B0C9-A8103DCCDCC2}"/>
          </ac:cxnSpMkLst>
        </pc:cxnChg>
        <pc:cxnChg chg="add del">
          <ac:chgData name="Oswaldo Pereira de Lima Junior" userId="67349588cc6ee0ec" providerId="LiveId" clId="{6E99DCF8-BD7D-4DDE-9019-6028A2EF2A34}" dt="2019-09-11T18:32:34.088" v="185" actId="26606"/>
          <ac:cxnSpMkLst>
            <pc:docMk/>
            <pc:sldMk cId="1062367138" sldId="256"/>
            <ac:cxnSpMk id="23" creationId="{D6E86CC6-13EA-4A88-86AD-CF27BF52CC95}"/>
          </ac:cxnSpMkLst>
        </pc:cxnChg>
        <pc:cxnChg chg="add del">
          <ac:chgData name="Oswaldo Pereira de Lima Junior" userId="67349588cc6ee0ec" providerId="LiveId" clId="{6E99DCF8-BD7D-4DDE-9019-6028A2EF2A34}" dt="2019-09-11T18:32:39.828" v="187" actId="26606"/>
          <ac:cxnSpMkLst>
            <pc:docMk/>
            <pc:sldMk cId="1062367138" sldId="256"/>
            <ac:cxnSpMk id="27" creationId="{D5B557D3-D7B4-404B-84A1-9BD182BE5B06}"/>
          </ac:cxnSpMkLst>
        </pc:cxnChg>
        <pc:cxnChg chg="add del">
          <ac:chgData name="Oswaldo Pereira de Lima Junior" userId="67349588cc6ee0ec" providerId="LiveId" clId="{6E99DCF8-BD7D-4DDE-9019-6028A2EF2A34}" dt="2019-09-11T18:32:57.240" v="195" actId="26606"/>
          <ac:cxnSpMkLst>
            <pc:docMk/>
            <pc:sldMk cId="1062367138" sldId="256"/>
            <ac:cxnSpMk id="43" creationId="{A07787ED-5EDC-4C54-AD87-55B60D0FE397}"/>
          </ac:cxnSpMkLst>
        </pc:cxnChg>
        <pc:cxnChg chg="add del">
          <ac:chgData name="Oswaldo Pereira de Lima Junior" userId="67349588cc6ee0ec" providerId="LiveId" clId="{6E99DCF8-BD7D-4DDE-9019-6028A2EF2A34}" dt="2019-09-11T18:33:02.643" v="201" actId="26606"/>
          <ac:cxnSpMkLst>
            <pc:docMk/>
            <pc:sldMk cId="1062367138" sldId="256"/>
            <ac:cxnSpMk id="55" creationId="{D5B557D3-D7B4-404B-84A1-9BD182BE5B06}"/>
          </ac:cxnSpMkLst>
        </pc:cxnChg>
      </pc:sldChg>
      <pc:sldChg chg="modSp add">
        <pc:chgData name="Oswaldo Pereira de Lima Junior" userId="67349588cc6ee0ec" providerId="LiveId" clId="{6E99DCF8-BD7D-4DDE-9019-6028A2EF2A34}" dt="2019-09-12T19:25:51.660" v="4110" actId="20577"/>
        <pc:sldMkLst>
          <pc:docMk/>
          <pc:sldMk cId="1191742237" sldId="257"/>
        </pc:sldMkLst>
        <pc:spChg chg="mod">
          <ac:chgData name="Oswaldo Pereira de Lima Junior" userId="67349588cc6ee0ec" providerId="LiveId" clId="{6E99DCF8-BD7D-4DDE-9019-6028A2EF2A34}" dt="2019-09-11T18:39:28.536" v="287" actId="20577"/>
          <ac:spMkLst>
            <pc:docMk/>
            <pc:sldMk cId="1191742237" sldId="257"/>
            <ac:spMk id="2" creationId="{3692E457-5846-4C90-ACEB-E9081C7152BF}"/>
          </ac:spMkLst>
        </pc:spChg>
        <pc:spChg chg="mod">
          <ac:chgData name="Oswaldo Pereira de Lima Junior" userId="67349588cc6ee0ec" providerId="LiveId" clId="{6E99DCF8-BD7D-4DDE-9019-6028A2EF2A34}" dt="2019-09-12T19:25:51.660" v="4110" actId="20577"/>
          <ac:spMkLst>
            <pc:docMk/>
            <pc:sldMk cId="1191742237" sldId="257"/>
            <ac:spMk id="3" creationId="{F48CFA62-A781-483B-B689-CC1D7CC9F128}"/>
          </ac:spMkLst>
        </pc:spChg>
      </pc:sldChg>
      <pc:sldChg chg="modSp add">
        <pc:chgData name="Oswaldo Pereira de Lima Junior" userId="67349588cc6ee0ec" providerId="LiveId" clId="{6E99DCF8-BD7D-4DDE-9019-6028A2EF2A34}" dt="2019-09-11T18:56:43.088" v="1469" actId="113"/>
        <pc:sldMkLst>
          <pc:docMk/>
          <pc:sldMk cId="2040490962" sldId="258"/>
        </pc:sldMkLst>
        <pc:spChg chg="mod">
          <ac:chgData name="Oswaldo Pereira de Lima Junior" userId="67349588cc6ee0ec" providerId="LiveId" clId="{6E99DCF8-BD7D-4DDE-9019-6028A2EF2A34}" dt="2019-09-11T18:45:06.313" v="905" actId="20577"/>
          <ac:spMkLst>
            <pc:docMk/>
            <pc:sldMk cId="2040490962" sldId="258"/>
            <ac:spMk id="2" creationId="{3692E457-5846-4C90-ACEB-E9081C7152BF}"/>
          </ac:spMkLst>
        </pc:spChg>
        <pc:spChg chg="mod">
          <ac:chgData name="Oswaldo Pereira de Lima Junior" userId="67349588cc6ee0ec" providerId="LiveId" clId="{6E99DCF8-BD7D-4DDE-9019-6028A2EF2A34}" dt="2019-09-11T18:56:43.088" v="1469" actId="113"/>
          <ac:spMkLst>
            <pc:docMk/>
            <pc:sldMk cId="2040490962" sldId="258"/>
            <ac:spMk id="3" creationId="{F48CFA62-A781-483B-B689-CC1D7CC9F128}"/>
          </ac:spMkLst>
        </pc:spChg>
      </pc:sldChg>
      <pc:sldChg chg="modSp add del">
        <pc:chgData name="Oswaldo Pereira de Lima Junior" userId="67349588cc6ee0ec" providerId="LiveId" clId="{6E99DCF8-BD7D-4DDE-9019-6028A2EF2A34}" dt="2019-09-12T19:39:35.519" v="4358" actId="2696"/>
        <pc:sldMkLst>
          <pc:docMk/>
          <pc:sldMk cId="553391821" sldId="259"/>
        </pc:sldMkLst>
        <pc:spChg chg="mod">
          <ac:chgData name="Oswaldo Pereira de Lima Junior" userId="67349588cc6ee0ec" providerId="LiveId" clId="{6E99DCF8-BD7D-4DDE-9019-6028A2EF2A34}" dt="2019-09-11T19:56:02.326" v="1505" actId="20577"/>
          <ac:spMkLst>
            <pc:docMk/>
            <pc:sldMk cId="553391821" sldId="259"/>
            <ac:spMk id="2" creationId="{3692E457-5846-4C90-ACEB-E9081C7152BF}"/>
          </ac:spMkLst>
        </pc:spChg>
        <pc:spChg chg="mod">
          <ac:chgData name="Oswaldo Pereira de Lima Junior" userId="67349588cc6ee0ec" providerId="LiveId" clId="{6E99DCF8-BD7D-4DDE-9019-6028A2EF2A34}" dt="2019-09-11T20:02:24.246" v="1542" actId="207"/>
          <ac:spMkLst>
            <pc:docMk/>
            <pc:sldMk cId="553391821" sldId="259"/>
            <ac:spMk id="3" creationId="{F48CFA62-A781-483B-B689-CC1D7CC9F128}"/>
          </ac:spMkLst>
        </pc:spChg>
      </pc:sldChg>
      <pc:sldChg chg="modSp add del">
        <pc:chgData name="Oswaldo Pereira de Lima Junior" userId="67349588cc6ee0ec" providerId="LiveId" clId="{6E99DCF8-BD7D-4DDE-9019-6028A2EF2A34}" dt="2019-09-12T19:39:36.550" v="4359" actId="2696"/>
        <pc:sldMkLst>
          <pc:docMk/>
          <pc:sldMk cId="3900296488" sldId="260"/>
        </pc:sldMkLst>
        <pc:spChg chg="mod">
          <ac:chgData name="Oswaldo Pereira de Lima Junior" userId="67349588cc6ee0ec" providerId="LiveId" clId="{6E99DCF8-BD7D-4DDE-9019-6028A2EF2A34}" dt="2019-09-11T19:58:08.287" v="1539"/>
          <ac:spMkLst>
            <pc:docMk/>
            <pc:sldMk cId="3900296488" sldId="260"/>
            <ac:spMk id="2" creationId="{3692E457-5846-4C90-ACEB-E9081C7152BF}"/>
          </ac:spMkLst>
        </pc:spChg>
        <pc:spChg chg="mod">
          <ac:chgData name="Oswaldo Pereira de Lima Junior" userId="67349588cc6ee0ec" providerId="LiveId" clId="{6E99DCF8-BD7D-4DDE-9019-6028A2EF2A34}" dt="2019-09-11T20:02:35.662" v="1545" actId="207"/>
          <ac:spMkLst>
            <pc:docMk/>
            <pc:sldMk cId="3900296488" sldId="260"/>
            <ac:spMk id="3" creationId="{F48CFA62-A781-483B-B689-CC1D7CC9F128}"/>
          </ac:spMkLst>
        </pc:spChg>
      </pc:sldChg>
      <pc:sldChg chg="addSp delSp modSp add">
        <pc:chgData name="Oswaldo Pereira de Lima Junior" userId="67349588cc6ee0ec" providerId="LiveId" clId="{6E99DCF8-BD7D-4DDE-9019-6028A2EF2A34}" dt="2019-09-12T19:39:44.276" v="4363" actId="20577"/>
        <pc:sldMkLst>
          <pc:docMk/>
          <pc:sldMk cId="1159798273" sldId="261"/>
        </pc:sldMkLst>
        <pc:spChg chg="mod">
          <ac:chgData name="Oswaldo Pereira de Lima Junior" userId="67349588cc6ee0ec" providerId="LiveId" clId="{6E99DCF8-BD7D-4DDE-9019-6028A2EF2A34}" dt="2019-09-12T19:39:44.276" v="4363" actId="20577"/>
          <ac:spMkLst>
            <pc:docMk/>
            <pc:sldMk cId="1159798273" sldId="261"/>
            <ac:spMk id="2" creationId="{3692E457-5846-4C90-ACEB-E9081C7152BF}"/>
          </ac:spMkLst>
        </pc:spChg>
        <pc:spChg chg="del mod">
          <ac:chgData name="Oswaldo Pereira de Lima Junior" userId="67349588cc6ee0ec" providerId="LiveId" clId="{6E99DCF8-BD7D-4DDE-9019-6028A2EF2A34}" dt="2019-09-11T20:03:24.618" v="1574" actId="1032"/>
          <ac:spMkLst>
            <pc:docMk/>
            <pc:sldMk cId="1159798273" sldId="261"/>
            <ac:spMk id="3" creationId="{F48CFA62-A781-483B-B689-CC1D7CC9F128}"/>
          </ac:spMkLst>
        </pc:spChg>
        <pc:graphicFrameChg chg="add mod">
          <ac:chgData name="Oswaldo Pereira de Lima Junior" userId="67349588cc6ee0ec" providerId="LiveId" clId="{6E99DCF8-BD7D-4DDE-9019-6028A2EF2A34}" dt="2019-09-11T20:05:48.206" v="1842"/>
          <ac:graphicFrameMkLst>
            <pc:docMk/>
            <pc:sldMk cId="1159798273" sldId="261"/>
            <ac:graphicFrameMk id="4" creationId="{3C8F0928-3E26-498E-B00B-CBBD82733F03}"/>
          </ac:graphicFrameMkLst>
        </pc:graphicFrameChg>
      </pc:sldChg>
      <pc:sldChg chg="addSp delSp modSp add">
        <pc:chgData name="Oswaldo Pereira de Lima Junior" userId="67349588cc6ee0ec" providerId="LiveId" clId="{6E99DCF8-BD7D-4DDE-9019-6028A2EF2A34}" dt="2019-09-12T19:39:47.395" v="4365" actId="20577"/>
        <pc:sldMkLst>
          <pc:docMk/>
          <pc:sldMk cId="3972898336" sldId="262"/>
        </pc:sldMkLst>
        <pc:spChg chg="mod">
          <ac:chgData name="Oswaldo Pereira de Lima Junior" userId="67349588cc6ee0ec" providerId="LiveId" clId="{6E99DCF8-BD7D-4DDE-9019-6028A2EF2A34}" dt="2019-09-12T19:39:47.395" v="4365" actId="20577"/>
          <ac:spMkLst>
            <pc:docMk/>
            <pc:sldMk cId="3972898336" sldId="262"/>
            <ac:spMk id="2" creationId="{3692E457-5846-4C90-ACEB-E9081C7152BF}"/>
          </ac:spMkLst>
        </pc:spChg>
        <pc:spChg chg="del">
          <ac:chgData name="Oswaldo Pereira de Lima Junior" userId="67349588cc6ee0ec" providerId="LiveId" clId="{6E99DCF8-BD7D-4DDE-9019-6028A2EF2A34}" dt="2019-09-11T20:07:33.263" v="1848" actId="1032"/>
          <ac:spMkLst>
            <pc:docMk/>
            <pc:sldMk cId="3972898336" sldId="262"/>
            <ac:spMk id="3" creationId="{F48CFA62-A781-483B-B689-CC1D7CC9F128}"/>
          </ac:spMkLst>
        </pc:spChg>
        <pc:graphicFrameChg chg="add mod">
          <ac:chgData name="Oswaldo Pereira de Lima Junior" userId="67349588cc6ee0ec" providerId="LiveId" clId="{6E99DCF8-BD7D-4DDE-9019-6028A2EF2A34}" dt="2019-09-11T20:08:48.489" v="2111" actId="20577"/>
          <ac:graphicFrameMkLst>
            <pc:docMk/>
            <pc:sldMk cId="3972898336" sldId="262"/>
            <ac:graphicFrameMk id="4" creationId="{4944404C-5ED5-49FC-B6CE-E7DBDCC860BB}"/>
          </ac:graphicFrameMkLst>
        </pc:graphicFrameChg>
      </pc:sldChg>
      <pc:sldChg chg="addSp delSp modSp add">
        <pc:chgData name="Oswaldo Pereira de Lima Junior" userId="67349588cc6ee0ec" providerId="LiveId" clId="{6E99DCF8-BD7D-4DDE-9019-6028A2EF2A34}" dt="2019-09-12T19:39:58.424" v="4367" actId="20577"/>
        <pc:sldMkLst>
          <pc:docMk/>
          <pc:sldMk cId="3109541768" sldId="263"/>
        </pc:sldMkLst>
        <pc:spChg chg="mod">
          <ac:chgData name="Oswaldo Pereira de Lima Junior" userId="67349588cc6ee0ec" providerId="LiveId" clId="{6E99DCF8-BD7D-4DDE-9019-6028A2EF2A34}" dt="2019-09-12T19:39:58.424" v="4367" actId="20577"/>
          <ac:spMkLst>
            <pc:docMk/>
            <pc:sldMk cId="3109541768" sldId="263"/>
            <ac:spMk id="2" creationId="{3692E457-5846-4C90-ACEB-E9081C7152BF}"/>
          </ac:spMkLst>
        </pc:spChg>
        <pc:spChg chg="del">
          <ac:chgData name="Oswaldo Pereira de Lima Junior" userId="67349588cc6ee0ec" providerId="LiveId" clId="{6E99DCF8-BD7D-4DDE-9019-6028A2EF2A34}" dt="2019-09-11T20:10:07.496" v="2114" actId="1032"/>
          <ac:spMkLst>
            <pc:docMk/>
            <pc:sldMk cId="3109541768" sldId="263"/>
            <ac:spMk id="3" creationId="{F48CFA62-A781-483B-B689-CC1D7CC9F128}"/>
          </ac:spMkLst>
        </pc:spChg>
        <pc:graphicFrameChg chg="add mod">
          <ac:chgData name="Oswaldo Pereira de Lima Junior" userId="67349588cc6ee0ec" providerId="LiveId" clId="{6E99DCF8-BD7D-4DDE-9019-6028A2EF2A34}" dt="2019-09-12T17:31:24.092" v="3865" actId="20577"/>
          <ac:graphicFrameMkLst>
            <pc:docMk/>
            <pc:sldMk cId="3109541768" sldId="263"/>
            <ac:graphicFrameMk id="4" creationId="{721A3851-2DEE-4A1F-8394-A88E15FC4A7E}"/>
          </ac:graphicFrameMkLst>
        </pc:graphicFrameChg>
      </pc:sldChg>
      <pc:sldChg chg="addSp delSp modSp add ord">
        <pc:chgData name="Oswaldo Pereira de Lima Junior" userId="67349588cc6ee0ec" providerId="LiveId" clId="{6E99DCF8-BD7D-4DDE-9019-6028A2EF2A34}" dt="2019-09-12T19:40:08.291" v="4370" actId="20577"/>
        <pc:sldMkLst>
          <pc:docMk/>
          <pc:sldMk cId="3305741894" sldId="264"/>
        </pc:sldMkLst>
        <pc:spChg chg="mod">
          <ac:chgData name="Oswaldo Pereira de Lima Junior" userId="67349588cc6ee0ec" providerId="LiveId" clId="{6E99DCF8-BD7D-4DDE-9019-6028A2EF2A34}" dt="2019-09-12T19:40:08.291" v="4370" actId="20577"/>
          <ac:spMkLst>
            <pc:docMk/>
            <pc:sldMk cId="3305741894" sldId="264"/>
            <ac:spMk id="2" creationId="{3692E457-5846-4C90-ACEB-E9081C7152BF}"/>
          </ac:spMkLst>
        </pc:spChg>
        <pc:spChg chg="del">
          <ac:chgData name="Oswaldo Pereira de Lima Junior" userId="67349588cc6ee0ec" providerId="LiveId" clId="{6E99DCF8-BD7D-4DDE-9019-6028A2EF2A34}" dt="2019-09-11T20:17:34.774" v="3153" actId="1032"/>
          <ac:spMkLst>
            <pc:docMk/>
            <pc:sldMk cId="3305741894" sldId="264"/>
            <ac:spMk id="3" creationId="{F48CFA62-A781-483B-B689-CC1D7CC9F128}"/>
          </ac:spMkLst>
        </pc:spChg>
        <pc:spChg chg="add del">
          <ac:chgData name="Oswaldo Pereira de Lima Junior" userId="67349588cc6ee0ec" providerId="LiveId" clId="{6E99DCF8-BD7D-4DDE-9019-6028A2EF2A34}" dt="2019-09-11T20:07:12.639" v="1846"/>
          <ac:spMkLst>
            <pc:docMk/>
            <pc:sldMk cId="3305741894" sldId="264"/>
            <ac:spMk id="4" creationId="{C341BC69-9D35-498F-9CC0-6A6792408B11}"/>
          </ac:spMkLst>
        </pc:spChg>
        <pc:graphicFrameChg chg="add mod">
          <ac:chgData name="Oswaldo Pereira de Lima Junior" userId="67349588cc6ee0ec" providerId="LiveId" clId="{6E99DCF8-BD7D-4DDE-9019-6028A2EF2A34}" dt="2019-09-11T20:19:02.189" v="3461" actId="20577"/>
          <ac:graphicFrameMkLst>
            <pc:docMk/>
            <pc:sldMk cId="3305741894" sldId="264"/>
            <ac:graphicFrameMk id="5" creationId="{DBB16584-94AF-4584-A5DE-390A3EB67E87}"/>
          </ac:graphicFrameMkLst>
        </pc:graphicFrameChg>
      </pc:sldChg>
      <pc:sldChg chg="addSp delSp modSp add">
        <pc:chgData name="Oswaldo Pereira de Lima Junior" userId="67349588cc6ee0ec" providerId="LiveId" clId="{6E99DCF8-BD7D-4DDE-9019-6028A2EF2A34}" dt="2019-09-12T19:40:12.305" v="4372" actId="20577"/>
        <pc:sldMkLst>
          <pc:docMk/>
          <pc:sldMk cId="3215044341" sldId="265"/>
        </pc:sldMkLst>
        <pc:spChg chg="mod">
          <ac:chgData name="Oswaldo Pereira de Lima Junior" userId="67349588cc6ee0ec" providerId="LiveId" clId="{6E99DCF8-BD7D-4DDE-9019-6028A2EF2A34}" dt="2019-09-12T19:40:12.305" v="4372" actId="20577"/>
          <ac:spMkLst>
            <pc:docMk/>
            <pc:sldMk cId="3215044341" sldId="265"/>
            <ac:spMk id="2" creationId="{3692E457-5846-4C90-ACEB-E9081C7152BF}"/>
          </ac:spMkLst>
        </pc:spChg>
        <pc:spChg chg="del">
          <ac:chgData name="Oswaldo Pereira de Lima Junior" userId="67349588cc6ee0ec" providerId="LiveId" clId="{6E99DCF8-BD7D-4DDE-9019-6028A2EF2A34}" dt="2019-09-11T20:24:49.658" v="3462" actId="1032"/>
          <ac:spMkLst>
            <pc:docMk/>
            <pc:sldMk cId="3215044341" sldId="265"/>
            <ac:spMk id="3" creationId="{F48CFA62-A781-483B-B689-CC1D7CC9F128}"/>
          </ac:spMkLst>
        </pc:spChg>
        <pc:graphicFrameChg chg="add mod">
          <ac:chgData name="Oswaldo Pereira de Lima Junior" userId="67349588cc6ee0ec" providerId="LiveId" clId="{6E99DCF8-BD7D-4DDE-9019-6028A2EF2A34}" dt="2019-09-12T17:32:55.448" v="3875"/>
          <ac:graphicFrameMkLst>
            <pc:docMk/>
            <pc:sldMk cId="3215044341" sldId="265"/>
            <ac:graphicFrameMk id="4" creationId="{3D049516-1A0C-4343-BAAB-11DCB95AC1DB}"/>
          </ac:graphicFrameMkLst>
        </pc:graphicFrameChg>
      </pc:sldChg>
      <pc:sldChg chg="addSp delSp modSp add del">
        <pc:chgData name="Oswaldo Pereira de Lima Junior" userId="67349588cc6ee0ec" providerId="LiveId" clId="{6E99DCF8-BD7D-4DDE-9019-6028A2EF2A34}" dt="2019-09-12T17:36:30.298" v="3913" actId="2696"/>
        <pc:sldMkLst>
          <pc:docMk/>
          <pc:sldMk cId="1138698926" sldId="266"/>
        </pc:sldMkLst>
        <pc:spChg chg="del">
          <ac:chgData name="Oswaldo Pereira de Lima Junior" userId="67349588cc6ee0ec" providerId="LiveId" clId="{6E99DCF8-BD7D-4DDE-9019-6028A2EF2A34}" dt="2019-09-12T17:33:47.194" v="3876" actId="1032"/>
          <ac:spMkLst>
            <pc:docMk/>
            <pc:sldMk cId="1138698926" sldId="266"/>
            <ac:spMk id="3" creationId="{F48CFA62-A781-483B-B689-CC1D7CC9F128}"/>
          </ac:spMkLst>
        </pc:spChg>
        <pc:graphicFrameChg chg="add mod">
          <ac:chgData name="Oswaldo Pereira de Lima Junior" userId="67349588cc6ee0ec" providerId="LiveId" clId="{6E99DCF8-BD7D-4DDE-9019-6028A2EF2A34}" dt="2019-09-12T17:36:18.080" v="3912" actId="14100"/>
          <ac:graphicFrameMkLst>
            <pc:docMk/>
            <pc:sldMk cId="1138698926" sldId="266"/>
            <ac:graphicFrameMk id="4" creationId="{404C363E-360E-4B5E-8AC5-0D6B7FCC8BC2}"/>
          </ac:graphicFrameMkLst>
        </pc:graphicFrameChg>
      </pc:sldChg>
      <pc:sldChg chg="modSp add">
        <pc:chgData name="Oswaldo Pereira de Lima Junior" userId="67349588cc6ee0ec" providerId="LiveId" clId="{6E99DCF8-BD7D-4DDE-9019-6028A2EF2A34}" dt="2019-09-12T19:44:37.134" v="4456" actId="20577"/>
        <pc:sldMkLst>
          <pc:docMk/>
          <pc:sldMk cId="952279812" sldId="267"/>
        </pc:sldMkLst>
        <pc:spChg chg="mod">
          <ac:chgData name="Oswaldo Pereira de Lima Junior" userId="67349588cc6ee0ec" providerId="LiveId" clId="{6E99DCF8-BD7D-4DDE-9019-6028A2EF2A34}" dt="2019-09-12T19:44:37.134" v="4456" actId="20577"/>
          <ac:spMkLst>
            <pc:docMk/>
            <pc:sldMk cId="952279812" sldId="267"/>
            <ac:spMk id="2" creationId="{3692E457-5846-4C90-ACEB-E9081C7152BF}"/>
          </ac:spMkLst>
        </pc:spChg>
        <pc:spChg chg="mod">
          <ac:chgData name="Oswaldo Pereira de Lima Junior" userId="67349588cc6ee0ec" providerId="LiveId" clId="{6E99DCF8-BD7D-4DDE-9019-6028A2EF2A34}" dt="2019-09-12T17:41:55.564" v="4083" actId="27636"/>
          <ac:spMkLst>
            <pc:docMk/>
            <pc:sldMk cId="952279812" sldId="267"/>
            <ac:spMk id="3" creationId="{F48CFA62-A781-483B-B689-CC1D7CC9F128}"/>
          </ac:spMkLst>
        </pc:spChg>
      </pc:sldChg>
      <pc:sldChg chg="modSp add">
        <pc:chgData name="Oswaldo Pereira de Lima Junior" userId="67349588cc6ee0ec" providerId="LiveId" clId="{6E99DCF8-BD7D-4DDE-9019-6028A2EF2A34}" dt="2019-09-12T19:44:41.450" v="4458" actId="20577"/>
        <pc:sldMkLst>
          <pc:docMk/>
          <pc:sldMk cId="2799587605" sldId="268"/>
        </pc:sldMkLst>
        <pc:spChg chg="mod">
          <ac:chgData name="Oswaldo Pereira de Lima Junior" userId="67349588cc6ee0ec" providerId="LiveId" clId="{6E99DCF8-BD7D-4DDE-9019-6028A2EF2A34}" dt="2019-09-12T19:44:41.450" v="4458" actId="20577"/>
          <ac:spMkLst>
            <pc:docMk/>
            <pc:sldMk cId="2799587605" sldId="268"/>
            <ac:spMk id="2" creationId="{3692E457-5846-4C90-ACEB-E9081C7152BF}"/>
          </ac:spMkLst>
        </pc:spChg>
        <pc:spChg chg="mod">
          <ac:chgData name="Oswaldo Pereira de Lima Junior" userId="67349588cc6ee0ec" providerId="LiveId" clId="{6E99DCF8-BD7D-4DDE-9019-6028A2EF2A34}" dt="2019-09-12T19:41:14.659" v="4435" actId="20577"/>
          <ac:spMkLst>
            <pc:docMk/>
            <pc:sldMk cId="2799587605" sldId="268"/>
            <ac:spMk id="3" creationId="{F48CFA62-A781-483B-B689-CC1D7CC9F128}"/>
          </ac:spMkLst>
        </pc:spChg>
      </pc:sldChg>
      <pc:sldChg chg="modSp add del">
        <pc:chgData name="Oswaldo Pereira de Lima Junior" userId="67349588cc6ee0ec" providerId="LiveId" clId="{6E99DCF8-BD7D-4DDE-9019-6028A2EF2A34}" dt="2019-09-12T19:44:50.027" v="4460" actId="2696"/>
        <pc:sldMkLst>
          <pc:docMk/>
          <pc:sldMk cId="910049233" sldId="269"/>
        </pc:sldMkLst>
        <pc:spChg chg="mod">
          <ac:chgData name="Oswaldo Pereira de Lima Junior" userId="67349588cc6ee0ec" providerId="LiveId" clId="{6E99DCF8-BD7D-4DDE-9019-6028A2EF2A34}" dt="2019-09-12T19:44:46.611" v="4459" actId="20577"/>
          <ac:spMkLst>
            <pc:docMk/>
            <pc:sldMk cId="910049233" sldId="269"/>
            <ac:spMk id="2" creationId="{3692E457-5846-4C90-ACEB-E9081C7152BF}"/>
          </ac:spMkLst>
        </pc:spChg>
      </pc:sldChg>
      <pc:sldChg chg="del">
        <pc:chgData name="Oswaldo Pereira de Lima Junior" userId="67349588cc6ee0ec" providerId="LiveId" clId="{6E99DCF8-BD7D-4DDE-9019-6028A2EF2A34}" dt="2019-09-12T19:44:50.894" v="4461" actId="2696"/>
        <pc:sldMkLst>
          <pc:docMk/>
          <pc:sldMk cId="4158881122" sldId="270"/>
        </pc:sldMkLst>
      </pc:sldChg>
      <pc:sldChg chg="modSp">
        <pc:chgData name="Oswaldo Pereira de Lima Junior" userId="67349588cc6ee0ec" providerId="LiveId" clId="{6E99DCF8-BD7D-4DDE-9019-6028A2EF2A34}" dt="2019-09-12T19:54:17.933" v="4774" actId="113"/>
        <pc:sldMkLst>
          <pc:docMk/>
          <pc:sldMk cId="81357660" sldId="271"/>
        </pc:sldMkLst>
        <pc:spChg chg="mod">
          <ac:chgData name="Oswaldo Pereira de Lima Junior" userId="67349588cc6ee0ec" providerId="LiveId" clId="{6E99DCF8-BD7D-4DDE-9019-6028A2EF2A34}" dt="2019-09-12T19:44:57.970" v="4468" actId="6549"/>
          <ac:spMkLst>
            <pc:docMk/>
            <pc:sldMk cId="81357660" sldId="271"/>
            <ac:spMk id="2" creationId="{3692E457-5846-4C90-ACEB-E9081C7152BF}"/>
          </ac:spMkLst>
        </pc:spChg>
        <pc:spChg chg="mod">
          <ac:chgData name="Oswaldo Pereira de Lima Junior" userId="67349588cc6ee0ec" providerId="LiveId" clId="{6E99DCF8-BD7D-4DDE-9019-6028A2EF2A34}" dt="2019-09-12T19:54:17.933" v="4774" actId="113"/>
          <ac:spMkLst>
            <pc:docMk/>
            <pc:sldMk cId="81357660" sldId="271"/>
            <ac:spMk id="3" creationId="{F48CFA62-A781-483B-B689-CC1D7CC9F128}"/>
          </ac:spMkLst>
        </pc:spChg>
      </pc:sldChg>
      <pc:sldChg chg="modSp add">
        <pc:chgData name="Oswaldo Pereira de Lima Junior" userId="67349588cc6ee0ec" providerId="LiveId" clId="{6E99DCF8-BD7D-4DDE-9019-6028A2EF2A34}" dt="2019-09-12T19:24:14.717" v="4097" actId="403"/>
        <pc:sldMkLst>
          <pc:docMk/>
          <pc:sldMk cId="729541268" sldId="272"/>
        </pc:sldMkLst>
        <pc:spChg chg="mod">
          <ac:chgData name="Oswaldo Pereira de Lima Junior" userId="67349588cc6ee0ec" providerId="LiveId" clId="{6E99DCF8-BD7D-4DDE-9019-6028A2EF2A34}" dt="2019-09-12T19:24:14.717" v="4097" actId="403"/>
          <ac:spMkLst>
            <pc:docMk/>
            <pc:sldMk cId="729541268" sldId="272"/>
            <ac:spMk id="3" creationId="{F48CFA62-A781-483B-B689-CC1D7CC9F128}"/>
          </ac:spMkLst>
        </pc:spChg>
      </pc:sldChg>
      <pc:sldChg chg="add del">
        <pc:chgData name="Oswaldo Pereira de Lima Junior" userId="67349588cc6ee0ec" providerId="LiveId" clId="{6E99DCF8-BD7D-4DDE-9019-6028A2EF2A34}" dt="2019-09-12T19:23:14.983" v="4086"/>
        <pc:sldMkLst>
          <pc:docMk/>
          <pc:sldMk cId="543918970" sldId="273"/>
        </pc:sldMkLst>
      </pc:sldChg>
      <pc:sldChg chg="add del">
        <pc:chgData name="Oswaldo Pereira de Lima Junior" userId="67349588cc6ee0ec" providerId="LiveId" clId="{6E99DCF8-BD7D-4DDE-9019-6028A2EF2A34}" dt="2019-09-12T19:24:23.704" v="4099"/>
        <pc:sldMkLst>
          <pc:docMk/>
          <pc:sldMk cId="2067518839" sldId="273"/>
        </pc:sldMkLst>
      </pc:sldChg>
      <pc:sldChg chg="modSp add">
        <pc:chgData name="Oswaldo Pereira de Lima Junior" userId="67349588cc6ee0ec" providerId="LiveId" clId="{6E99DCF8-BD7D-4DDE-9019-6028A2EF2A34}" dt="2019-09-12T19:24:54.032" v="4102"/>
        <pc:sldMkLst>
          <pc:docMk/>
          <pc:sldMk cId="2967363323" sldId="273"/>
        </pc:sldMkLst>
        <pc:spChg chg="mod">
          <ac:chgData name="Oswaldo Pereira de Lima Junior" userId="67349588cc6ee0ec" providerId="LiveId" clId="{6E99DCF8-BD7D-4DDE-9019-6028A2EF2A34}" dt="2019-09-12T19:24:54.032" v="4102"/>
          <ac:spMkLst>
            <pc:docMk/>
            <pc:sldMk cId="2967363323" sldId="273"/>
            <ac:spMk id="3" creationId="{F48CFA62-A781-483B-B689-CC1D7CC9F128}"/>
          </ac:spMkLst>
        </pc:spChg>
      </pc:sldChg>
      <pc:sldChg chg="modSp add">
        <pc:chgData name="Oswaldo Pereira de Lima Junior" userId="67349588cc6ee0ec" providerId="LiveId" clId="{6E99DCF8-BD7D-4DDE-9019-6028A2EF2A34}" dt="2019-09-12T19:27:28.071" v="4130" actId="27636"/>
        <pc:sldMkLst>
          <pc:docMk/>
          <pc:sldMk cId="2716107394" sldId="274"/>
        </pc:sldMkLst>
        <pc:spChg chg="mod">
          <ac:chgData name="Oswaldo Pereira de Lima Junior" userId="67349588cc6ee0ec" providerId="LiveId" clId="{6E99DCF8-BD7D-4DDE-9019-6028A2EF2A34}" dt="2019-09-12T19:27:28.071" v="4130" actId="27636"/>
          <ac:spMkLst>
            <pc:docMk/>
            <pc:sldMk cId="2716107394" sldId="274"/>
            <ac:spMk id="3" creationId="{F48CFA62-A781-483B-B689-CC1D7CC9F128}"/>
          </ac:spMkLst>
        </pc:spChg>
      </pc:sldChg>
      <pc:sldChg chg="add del">
        <pc:chgData name="Oswaldo Pereira de Lima Junior" userId="67349588cc6ee0ec" providerId="LiveId" clId="{6E99DCF8-BD7D-4DDE-9019-6028A2EF2A34}" dt="2019-09-12T19:26:28.603" v="4115"/>
        <pc:sldMkLst>
          <pc:docMk/>
          <pc:sldMk cId="38393244" sldId="275"/>
        </pc:sldMkLst>
      </pc:sldChg>
      <pc:sldChg chg="modSp add">
        <pc:chgData name="Oswaldo Pereira de Lima Junior" userId="67349588cc6ee0ec" providerId="LiveId" clId="{6E99DCF8-BD7D-4DDE-9019-6028A2EF2A34}" dt="2019-09-12T19:27:37.163" v="4134" actId="27636"/>
        <pc:sldMkLst>
          <pc:docMk/>
          <pc:sldMk cId="197326640" sldId="275"/>
        </pc:sldMkLst>
        <pc:spChg chg="mod">
          <ac:chgData name="Oswaldo Pereira de Lima Junior" userId="67349588cc6ee0ec" providerId="LiveId" clId="{6E99DCF8-BD7D-4DDE-9019-6028A2EF2A34}" dt="2019-09-12T19:27:37.163" v="4134" actId="27636"/>
          <ac:spMkLst>
            <pc:docMk/>
            <pc:sldMk cId="197326640" sldId="275"/>
            <ac:spMk id="3" creationId="{F48CFA62-A781-483B-B689-CC1D7CC9F128}"/>
          </ac:spMkLst>
        </pc:spChg>
      </pc:sldChg>
      <pc:sldChg chg="modSp add">
        <pc:chgData name="Oswaldo Pereira de Lima Junior" userId="67349588cc6ee0ec" providerId="LiveId" clId="{6E99DCF8-BD7D-4DDE-9019-6028A2EF2A34}" dt="2019-09-12T19:28:07.856" v="4135"/>
        <pc:sldMkLst>
          <pc:docMk/>
          <pc:sldMk cId="3052669063" sldId="276"/>
        </pc:sldMkLst>
        <pc:spChg chg="mod">
          <ac:chgData name="Oswaldo Pereira de Lima Junior" userId="67349588cc6ee0ec" providerId="LiveId" clId="{6E99DCF8-BD7D-4DDE-9019-6028A2EF2A34}" dt="2019-09-12T19:28:07.856" v="4135"/>
          <ac:spMkLst>
            <pc:docMk/>
            <pc:sldMk cId="3052669063" sldId="276"/>
            <ac:spMk id="3" creationId="{F48CFA62-A781-483B-B689-CC1D7CC9F128}"/>
          </ac:spMkLst>
        </pc:spChg>
      </pc:sldChg>
      <pc:sldChg chg="add del">
        <pc:chgData name="Oswaldo Pereira de Lima Junior" userId="67349588cc6ee0ec" providerId="LiveId" clId="{6E99DCF8-BD7D-4DDE-9019-6028A2EF2A34}" dt="2019-09-12T19:26:28.167" v="4114"/>
        <pc:sldMkLst>
          <pc:docMk/>
          <pc:sldMk cId="4207806994" sldId="276"/>
        </pc:sldMkLst>
      </pc:sldChg>
      <pc:sldChg chg="modSp add">
        <pc:chgData name="Oswaldo Pereira de Lima Junior" userId="67349588cc6ee0ec" providerId="LiveId" clId="{6E99DCF8-BD7D-4DDE-9019-6028A2EF2A34}" dt="2019-09-12T19:30:27.497" v="4174" actId="20577"/>
        <pc:sldMkLst>
          <pc:docMk/>
          <pc:sldMk cId="1441412287" sldId="277"/>
        </pc:sldMkLst>
        <pc:spChg chg="mod">
          <ac:chgData name="Oswaldo Pereira de Lima Junior" userId="67349588cc6ee0ec" providerId="LiveId" clId="{6E99DCF8-BD7D-4DDE-9019-6028A2EF2A34}" dt="2019-09-12T19:30:27.497" v="4174" actId="20577"/>
          <ac:spMkLst>
            <pc:docMk/>
            <pc:sldMk cId="1441412287" sldId="277"/>
            <ac:spMk id="3" creationId="{F48CFA62-A781-483B-B689-CC1D7CC9F128}"/>
          </ac:spMkLst>
        </pc:spChg>
      </pc:sldChg>
      <pc:sldChg chg="modSp add">
        <pc:chgData name="Oswaldo Pereira de Lima Junior" userId="67349588cc6ee0ec" providerId="LiveId" clId="{6E99DCF8-BD7D-4DDE-9019-6028A2EF2A34}" dt="2019-09-12T19:30:26.940" v="4173"/>
        <pc:sldMkLst>
          <pc:docMk/>
          <pc:sldMk cId="42180794" sldId="278"/>
        </pc:sldMkLst>
        <pc:spChg chg="mod">
          <ac:chgData name="Oswaldo Pereira de Lima Junior" userId="67349588cc6ee0ec" providerId="LiveId" clId="{6E99DCF8-BD7D-4DDE-9019-6028A2EF2A34}" dt="2019-09-12T19:30:26.940" v="4173"/>
          <ac:spMkLst>
            <pc:docMk/>
            <pc:sldMk cId="42180794" sldId="278"/>
            <ac:spMk id="3" creationId="{F48CFA62-A781-483B-B689-CC1D7CC9F128}"/>
          </ac:spMkLst>
        </pc:spChg>
      </pc:sldChg>
      <pc:sldChg chg="modSp add">
        <pc:chgData name="Oswaldo Pereira de Lima Junior" userId="67349588cc6ee0ec" providerId="LiveId" clId="{6E99DCF8-BD7D-4DDE-9019-6028A2EF2A34}" dt="2019-09-12T19:30:39.050" v="4185" actId="20577"/>
        <pc:sldMkLst>
          <pc:docMk/>
          <pc:sldMk cId="2282678495" sldId="279"/>
        </pc:sldMkLst>
        <pc:spChg chg="mod">
          <ac:chgData name="Oswaldo Pereira de Lima Junior" userId="67349588cc6ee0ec" providerId="LiveId" clId="{6E99DCF8-BD7D-4DDE-9019-6028A2EF2A34}" dt="2019-09-12T19:30:39.050" v="4185" actId="20577"/>
          <ac:spMkLst>
            <pc:docMk/>
            <pc:sldMk cId="2282678495" sldId="279"/>
            <ac:spMk id="3" creationId="{F48CFA62-A781-483B-B689-CC1D7CC9F128}"/>
          </ac:spMkLst>
        </pc:spChg>
      </pc:sldChg>
      <pc:sldChg chg="modSp add">
        <pc:chgData name="Oswaldo Pereira de Lima Junior" userId="67349588cc6ee0ec" providerId="LiveId" clId="{6E99DCF8-BD7D-4DDE-9019-6028A2EF2A34}" dt="2019-09-12T19:31:02.767" v="4188" actId="27636"/>
        <pc:sldMkLst>
          <pc:docMk/>
          <pc:sldMk cId="3952904590" sldId="280"/>
        </pc:sldMkLst>
        <pc:spChg chg="mod">
          <ac:chgData name="Oswaldo Pereira de Lima Junior" userId="67349588cc6ee0ec" providerId="LiveId" clId="{6E99DCF8-BD7D-4DDE-9019-6028A2EF2A34}" dt="2019-09-12T19:31:02.767" v="4188" actId="27636"/>
          <ac:spMkLst>
            <pc:docMk/>
            <pc:sldMk cId="3952904590" sldId="280"/>
            <ac:spMk id="3" creationId="{F48CFA62-A781-483B-B689-CC1D7CC9F128}"/>
          </ac:spMkLst>
        </pc:spChg>
      </pc:sldChg>
      <pc:sldChg chg="modSp add">
        <pc:chgData name="Oswaldo Pereira de Lima Junior" userId="67349588cc6ee0ec" providerId="LiveId" clId="{6E99DCF8-BD7D-4DDE-9019-6028A2EF2A34}" dt="2019-09-12T19:58:29.304" v="4796" actId="404"/>
        <pc:sldMkLst>
          <pc:docMk/>
          <pc:sldMk cId="3875478674" sldId="281"/>
        </pc:sldMkLst>
        <pc:spChg chg="mod">
          <ac:chgData name="Oswaldo Pereira de Lima Junior" userId="67349588cc6ee0ec" providerId="LiveId" clId="{6E99DCF8-BD7D-4DDE-9019-6028A2EF2A34}" dt="2019-09-12T19:58:29.304" v="4796" actId="404"/>
          <ac:spMkLst>
            <pc:docMk/>
            <pc:sldMk cId="3875478674" sldId="281"/>
            <ac:spMk id="3" creationId="{F48CFA62-A781-483B-B689-CC1D7CC9F128}"/>
          </ac:spMkLst>
        </pc:spChg>
      </pc:sldChg>
      <pc:sldChg chg="modSp add">
        <pc:chgData name="Oswaldo Pereira de Lima Junior" userId="67349588cc6ee0ec" providerId="LiveId" clId="{6E99DCF8-BD7D-4DDE-9019-6028A2EF2A34}" dt="2019-09-12T19:57:56.189" v="4783" actId="27636"/>
        <pc:sldMkLst>
          <pc:docMk/>
          <pc:sldMk cId="2035103838" sldId="282"/>
        </pc:sldMkLst>
        <pc:spChg chg="mod">
          <ac:chgData name="Oswaldo Pereira de Lima Junior" userId="67349588cc6ee0ec" providerId="LiveId" clId="{6E99DCF8-BD7D-4DDE-9019-6028A2EF2A34}" dt="2019-09-12T19:57:56.189" v="4783" actId="27636"/>
          <ac:spMkLst>
            <pc:docMk/>
            <pc:sldMk cId="2035103838" sldId="282"/>
            <ac:spMk id="3" creationId="{F48CFA62-A781-483B-B689-CC1D7CC9F128}"/>
          </ac:spMkLst>
        </pc:spChg>
      </pc:sldChg>
      <pc:sldChg chg="modSp add">
        <pc:chgData name="Oswaldo Pereira de Lima Junior" userId="67349588cc6ee0ec" providerId="LiveId" clId="{6E99DCF8-BD7D-4DDE-9019-6028A2EF2A34}" dt="2019-09-12T19:58:56.892" v="4801" actId="403"/>
        <pc:sldMkLst>
          <pc:docMk/>
          <pc:sldMk cId="2056199045" sldId="283"/>
        </pc:sldMkLst>
        <pc:spChg chg="mod">
          <ac:chgData name="Oswaldo Pereira de Lima Junior" userId="67349588cc6ee0ec" providerId="LiveId" clId="{6E99DCF8-BD7D-4DDE-9019-6028A2EF2A34}" dt="2019-09-12T19:58:56.892" v="4801" actId="403"/>
          <ac:spMkLst>
            <pc:docMk/>
            <pc:sldMk cId="2056199045" sldId="283"/>
            <ac:spMk id="3" creationId="{F48CFA62-A781-483B-B689-CC1D7CC9F128}"/>
          </ac:spMkLst>
        </pc:spChg>
      </pc:sldChg>
      <pc:sldChg chg="modSp add">
        <pc:chgData name="Oswaldo Pereira de Lima Junior" userId="67349588cc6ee0ec" providerId="LiveId" clId="{6E99DCF8-BD7D-4DDE-9019-6028A2EF2A34}" dt="2019-09-12T19:59:20.805" v="4802" actId="113"/>
        <pc:sldMkLst>
          <pc:docMk/>
          <pc:sldMk cId="2671480528" sldId="284"/>
        </pc:sldMkLst>
        <pc:spChg chg="mod">
          <ac:chgData name="Oswaldo Pereira de Lima Junior" userId="67349588cc6ee0ec" providerId="LiveId" clId="{6E99DCF8-BD7D-4DDE-9019-6028A2EF2A34}" dt="2019-09-12T19:59:20.805" v="4802" actId="113"/>
          <ac:spMkLst>
            <pc:docMk/>
            <pc:sldMk cId="2671480528" sldId="284"/>
            <ac:spMk id="3" creationId="{F48CFA62-A781-483B-B689-CC1D7CC9F128}"/>
          </ac:spMkLst>
        </pc:spChg>
      </pc:sldChg>
      <pc:sldChg chg="addSp delSp modSp add mod setBg setClrOvrMap">
        <pc:chgData name="Oswaldo Pereira de Lima Junior" userId="67349588cc6ee0ec" providerId="LiveId" clId="{6E99DCF8-BD7D-4DDE-9019-6028A2EF2A34}" dt="2019-09-12T19:59:47.789" v="4809" actId="403"/>
        <pc:sldMkLst>
          <pc:docMk/>
          <pc:sldMk cId="2460265656" sldId="285"/>
        </pc:sldMkLst>
        <pc:spChg chg="mod">
          <ac:chgData name="Oswaldo Pereira de Lima Junior" userId="67349588cc6ee0ec" providerId="LiveId" clId="{6E99DCF8-BD7D-4DDE-9019-6028A2EF2A34}" dt="2019-09-12T19:43:52.491" v="4454" actId="26606"/>
          <ac:spMkLst>
            <pc:docMk/>
            <pc:sldMk cId="2460265656" sldId="285"/>
            <ac:spMk id="2" creationId="{3692E457-5846-4C90-ACEB-E9081C7152BF}"/>
          </ac:spMkLst>
        </pc:spChg>
        <pc:spChg chg="mod ord">
          <ac:chgData name="Oswaldo Pereira de Lima Junior" userId="67349588cc6ee0ec" providerId="LiveId" clId="{6E99DCF8-BD7D-4DDE-9019-6028A2EF2A34}" dt="2019-09-12T19:59:47.789" v="4809" actId="403"/>
          <ac:spMkLst>
            <pc:docMk/>
            <pc:sldMk cId="2460265656" sldId="285"/>
            <ac:spMk id="3" creationId="{F48CFA62-A781-483B-B689-CC1D7CC9F128}"/>
          </ac:spMkLst>
        </pc:spChg>
        <pc:spChg chg="add del">
          <ac:chgData name="Oswaldo Pereira de Lima Junior" userId="67349588cc6ee0ec" providerId="LiveId" clId="{6E99DCF8-BD7D-4DDE-9019-6028A2EF2A34}" dt="2019-09-12T19:43:30.929" v="4442" actId="26606"/>
          <ac:spMkLst>
            <pc:docMk/>
            <pc:sldMk cId="2460265656" sldId="285"/>
            <ac:spMk id="9" creationId="{961D8973-EAA9-459A-AF59-BBB4233D6C78}"/>
          </ac:spMkLst>
        </pc:spChg>
        <pc:spChg chg="add del">
          <ac:chgData name="Oswaldo Pereira de Lima Junior" userId="67349588cc6ee0ec" providerId="LiveId" clId="{6E99DCF8-BD7D-4DDE-9019-6028A2EF2A34}" dt="2019-09-12T19:43:30.929" v="4442" actId="26606"/>
          <ac:spMkLst>
            <pc:docMk/>
            <pc:sldMk cId="2460265656" sldId="285"/>
            <ac:spMk id="11" creationId="{FBEA8A33-C0D0-416D-8359-724B8828C7C3}"/>
          </ac:spMkLst>
        </pc:spChg>
        <pc:spChg chg="add del">
          <ac:chgData name="Oswaldo Pereira de Lima Junior" userId="67349588cc6ee0ec" providerId="LiveId" clId="{6E99DCF8-BD7D-4DDE-9019-6028A2EF2A34}" dt="2019-09-12T19:43:52.491" v="4454" actId="26606"/>
          <ac:spMkLst>
            <pc:docMk/>
            <pc:sldMk cId="2460265656" sldId="285"/>
            <ac:spMk id="13" creationId="{83B91B61-BFCA-4647-957E-A8269BE46F39}"/>
          </ac:spMkLst>
        </pc:spChg>
        <pc:spChg chg="add del">
          <ac:chgData name="Oswaldo Pereira de Lima Junior" userId="67349588cc6ee0ec" providerId="LiveId" clId="{6E99DCF8-BD7D-4DDE-9019-6028A2EF2A34}" dt="2019-09-12T19:43:52.491" v="4454" actId="26606"/>
          <ac:spMkLst>
            <pc:docMk/>
            <pc:sldMk cId="2460265656" sldId="285"/>
            <ac:spMk id="14" creationId="{92D1D7C6-1C89-420C-8D35-483654167118}"/>
          </ac:spMkLst>
        </pc:spChg>
        <pc:spChg chg="add del">
          <ac:chgData name="Oswaldo Pereira de Lima Junior" userId="67349588cc6ee0ec" providerId="LiveId" clId="{6E99DCF8-BD7D-4DDE-9019-6028A2EF2A34}" dt="2019-09-12T19:43:52.470" v="4453" actId="26606"/>
          <ac:spMkLst>
            <pc:docMk/>
            <pc:sldMk cId="2460265656" sldId="285"/>
            <ac:spMk id="19" creationId="{C96282C0-351C-48EE-A89D-D662C5DB2509}"/>
          </ac:spMkLst>
        </pc:spChg>
        <pc:spChg chg="add del">
          <ac:chgData name="Oswaldo Pereira de Lima Junior" userId="67349588cc6ee0ec" providerId="LiveId" clId="{6E99DCF8-BD7D-4DDE-9019-6028A2EF2A34}" dt="2019-09-12T19:43:52.470" v="4453" actId="26606"/>
          <ac:spMkLst>
            <pc:docMk/>
            <pc:sldMk cId="2460265656" sldId="285"/>
            <ac:spMk id="21" creationId="{1B35EC73-2F87-44A7-B231-910536590D14}"/>
          </ac:spMkLst>
        </pc:spChg>
        <pc:spChg chg="add">
          <ac:chgData name="Oswaldo Pereira de Lima Junior" userId="67349588cc6ee0ec" providerId="LiveId" clId="{6E99DCF8-BD7D-4DDE-9019-6028A2EF2A34}" dt="2019-09-12T19:43:52.491" v="4454" actId="26606"/>
          <ac:spMkLst>
            <pc:docMk/>
            <pc:sldMk cId="2460265656" sldId="285"/>
            <ac:spMk id="23" creationId="{961D8973-EAA9-459A-AF59-BBB4233D6C78}"/>
          </ac:spMkLst>
        </pc:spChg>
        <pc:spChg chg="add">
          <ac:chgData name="Oswaldo Pereira de Lima Junior" userId="67349588cc6ee0ec" providerId="LiveId" clId="{6E99DCF8-BD7D-4DDE-9019-6028A2EF2A34}" dt="2019-09-12T19:43:52.491" v="4454" actId="26606"/>
          <ac:spMkLst>
            <pc:docMk/>
            <pc:sldMk cId="2460265656" sldId="285"/>
            <ac:spMk id="24" creationId="{FBEA8A33-C0D0-416D-8359-724B8828C7C3}"/>
          </ac:spMkLst>
        </pc:spChg>
        <pc:picChg chg="add mod ord">
          <ac:chgData name="Oswaldo Pereira de Lima Junior" userId="67349588cc6ee0ec" providerId="LiveId" clId="{6E99DCF8-BD7D-4DDE-9019-6028A2EF2A34}" dt="2019-09-12T19:43:52.491" v="4454" actId="26606"/>
          <ac:picMkLst>
            <pc:docMk/>
            <pc:sldMk cId="2460265656" sldId="285"/>
            <ac:picMk id="4" creationId="{439DA238-77D5-4020-9C2A-4DA66AB7C6AF}"/>
          </ac:picMkLst>
        </pc:picChg>
      </pc:sldChg>
      <pc:sldChg chg="add del">
        <pc:chgData name="Oswaldo Pereira de Lima Junior" userId="67349588cc6ee0ec" providerId="LiveId" clId="{6E99DCF8-BD7D-4DDE-9019-6028A2EF2A34}" dt="2019-09-12T19:54:24.594" v="4776" actId="2696"/>
        <pc:sldMkLst>
          <pc:docMk/>
          <pc:sldMk cId="1553177618" sldId="286"/>
        </pc:sldMkLst>
      </pc:sldChg>
      <pc:sldChg chg="add del">
        <pc:chgData name="Oswaldo Pereira de Lima Junior" userId="67349588cc6ee0ec" providerId="LiveId" clId="{6E99DCF8-BD7D-4DDE-9019-6028A2EF2A34}" dt="2019-09-12T19:54:21.903" v="4775" actId="2696"/>
        <pc:sldMkLst>
          <pc:docMk/>
          <pc:sldMk cId="3248247242" sldId="287"/>
        </pc:sldMkLst>
      </pc:sldChg>
      <pc:sldMasterChg chg="add del addSldLayout delSldLayout">
        <pc:chgData name="Oswaldo Pereira de Lima Junior" userId="67349588cc6ee0ec" providerId="LiveId" clId="{6E99DCF8-BD7D-4DDE-9019-6028A2EF2A34}" dt="2019-09-11T18:33:12.766" v="205" actId="26606"/>
        <pc:sldMasterMkLst>
          <pc:docMk/>
          <pc:sldMasterMk cId="1837313636" sldId="2147483660"/>
        </pc:sldMasterMkLst>
        <pc:sldLayoutChg chg="add del">
          <pc:chgData name="Oswaldo Pereira de Lima Junior" userId="67349588cc6ee0ec" providerId="LiveId" clId="{6E99DCF8-BD7D-4DDE-9019-6028A2EF2A34}" dt="2019-09-11T18:33:12.766" v="205" actId="26606"/>
          <pc:sldLayoutMkLst>
            <pc:docMk/>
            <pc:sldMasterMk cId="1837313636" sldId="2147483660"/>
            <pc:sldLayoutMk cId="1058074672" sldId="2147483661"/>
          </pc:sldLayoutMkLst>
        </pc:sldLayoutChg>
        <pc:sldLayoutChg chg="add del">
          <pc:chgData name="Oswaldo Pereira de Lima Junior" userId="67349588cc6ee0ec" providerId="LiveId" clId="{6E99DCF8-BD7D-4DDE-9019-6028A2EF2A34}" dt="2019-09-11T18:33:12.766" v="205" actId="26606"/>
          <pc:sldLayoutMkLst>
            <pc:docMk/>
            <pc:sldMasterMk cId="1837313636" sldId="2147483660"/>
            <pc:sldLayoutMk cId="4077535578" sldId="2147483662"/>
          </pc:sldLayoutMkLst>
        </pc:sldLayoutChg>
        <pc:sldLayoutChg chg="add del">
          <pc:chgData name="Oswaldo Pereira de Lima Junior" userId="67349588cc6ee0ec" providerId="LiveId" clId="{6E99DCF8-BD7D-4DDE-9019-6028A2EF2A34}" dt="2019-09-11T18:33:12.766" v="205" actId="26606"/>
          <pc:sldLayoutMkLst>
            <pc:docMk/>
            <pc:sldMasterMk cId="1837313636" sldId="2147483660"/>
            <pc:sldLayoutMk cId="3944539431" sldId="2147483663"/>
          </pc:sldLayoutMkLst>
        </pc:sldLayoutChg>
        <pc:sldLayoutChg chg="add del">
          <pc:chgData name="Oswaldo Pereira de Lima Junior" userId="67349588cc6ee0ec" providerId="LiveId" clId="{6E99DCF8-BD7D-4DDE-9019-6028A2EF2A34}" dt="2019-09-11T18:33:12.766" v="205" actId="26606"/>
          <pc:sldLayoutMkLst>
            <pc:docMk/>
            <pc:sldMasterMk cId="1837313636" sldId="2147483660"/>
            <pc:sldLayoutMk cId="1757669348" sldId="2147483664"/>
          </pc:sldLayoutMkLst>
        </pc:sldLayoutChg>
        <pc:sldLayoutChg chg="add del">
          <pc:chgData name="Oswaldo Pereira de Lima Junior" userId="67349588cc6ee0ec" providerId="LiveId" clId="{6E99DCF8-BD7D-4DDE-9019-6028A2EF2A34}" dt="2019-09-11T18:33:12.766" v="205" actId="26606"/>
          <pc:sldLayoutMkLst>
            <pc:docMk/>
            <pc:sldMasterMk cId="1837313636" sldId="2147483660"/>
            <pc:sldLayoutMk cId="525549074" sldId="2147483665"/>
          </pc:sldLayoutMkLst>
        </pc:sldLayoutChg>
        <pc:sldLayoutChg chg="add del">
          <pc:chgData name="Oswaldo Pereira de Lima Junior" userId="67349588cc6ee0ec" providerId="LiveId" clId="{6E99DCF8-BD7D-4DDE-9019-6028A2EF2A34}" dt="2019-09-11T18:33:12.766" v="205" actId="26606"/>
          <pc:sldLayoutMkLst>
            <pc:docMk/>
            <pc:sldMasterMk cId="1837313636" sldId="2147483660"/>
            <pc:sldLayoutMk cId="200287515" sldId="2147483666"/>
          </pc:sldLayoutMkLst>
        </pc:sldLayoutChg>
        <pc:sldLayoutChg chg="add del">
          <pc:chgData name="Oswaldo Pereira de Lima Junior" userId="67349588cc6ee0ec" providerId="LiveId" clId="{6E99DCF8-BD7D-4DDE-9019-6028A2EF2A34}" dt="2019-09-11T18:33:12.766" v="205" actId="26606"/>
          <pc:sldLayoutMkLst>
            <pc:docMk/>
            <pc:sldMasterMk cId="1837313636" sldId="2147483660"/>
            <pc:sldLayoutMk cId="2465017264" sldId="2147483667"/>
          </pc:sldLayoutMkLst>
        </pc:sldLayoutChg>
        <pc:sldLayoutChg chg="add del">
          <pc:chgData name="Oswaldo Pereira de Lima Junior" userId="67349588cc6ee0ec" providerId="LiveId" clId="{6E99DCF8-BD7D-4DDE-9019-6028A2EF2A34}" dt="2019-09-11T18:33:12.766" v="205" actId="26606"/>
          <pc:sldLayoutMkLst>
            <pc:docMk/>
            <pc:sldMasterMk cId="1837313636" sldId="2147483660"/>
            <pc:sldLayoutMk cId="2626746179" sldId="2147483668"/>
          </pc:sldLayoutMkLst>
        </pc:sldLayoutChg>
        <pc:sldLayoutChg chg="add del">
          <pc:chgData name="Oswaldo Pereira de Lima Junior" userId="67349588cc6ee0ec" providerId="LiveId" clId="{6E99DCF8-BD7D-4DDE-9019-6028A2EF2A34}" dt="2019-09-11T18:33:12.766" v="205" actId="26606"/>
          <pc:sldLayoutMkLst>
            <pc:docMk/>
            <pc:sldMasterMk cId="1837313636" sldId="2147483660"/>
            <pc:sldLayoutMk cId="250323560" sldId="2147483669"/>
          </pc:sldLayoutMkLst>
        </pc:sldLayoutChg>
        <pc:sldLayoutChg chg="add del">
          <pc:chgData name="Oswaldo Pereira de Lima Junior" userId="67349588cc6ee0ec" providerId="LiveId" clId="{6E99DCF8-BD7D-4DDE-9019-6028A2EF2A34}" dt="2019-09-11T18:33:12.766" v="205" actId="26606"/>
          <pc:sldLayoutMkLst>
            <pc:docMk/>
            <pc:sldMasterMk cId="1837313636" sldId="2147483660"/>
            <pc:sldLayoutMk cId="3502507452" sldId="2147483670"/>
          </pc:sldLayoutMkLst>
        </pc:sldLayoutChg>
        <pc:sldLayoutChg chg="add del">
          <pc:chgData name="Oswaldo Pereira de Lima Junior" userId="67349588cc6ee0ec" providerId="LiveId" clId="{6E99DCF8-BD7D-4DDE-9019-6028A2EF2A34}" dt="2019-09-11T18:33:12.766" v="205" actId="26606"/>
          <pc:sldLayoutMkLst>
            <pc:docMk/>
            <pc:sldMasterMk cId="1837313636" sldId="2147483660"/>
            <pc:sldLayoutMk cId="2432933280" sldId="2147483671"/>
          </pc:sldLayoutMkLst>
        </pc:sldLayoutChg>
      </pc:sldMasterChg>
      <pc:sldMasterChg chg="add del replId addSldLayout delSldLayout">
        <pc:chgData name="Oswaldo Pereira de Lima Junior" userId="67349588cc6ee0ec" providerId="LiveId" clId="{6E99DCF8-BD7D-4DDE-9019-6028A2EF2A34}" dt="2019-09-11T18:33:12.766" v="205" actId="26606"/>
        <pc:sldMasterMkLst>
          <pc:docMk/>
          <pc:sldMasterMk cId="3881076851" sldId="2147483672"/>
        </pc:sldMasterMkLst>
        <pc:sldLayoutChg chg="add del replId">
          <pc:chgData name="Oswaldo Pereira de Lima Junior" userId="67349588cc6ee0ec" providerId="LiveId" clId="{6E99DCF8-BD7D-4DDE-9019-6028A2EF2A34}" dt="2019-09-11T18:33:12.766" v="205" actId="26606"/>
          <pc:sldLayoutMkLst>
            <pc:docMk/>
            <pc:sldMasterMk cId="3881076851" sldId="2147483672"/>
            <pc:sldLayoutMk cId="2005171396" sldId="2147483673"/>
          </pc:sldLayoutMkLst>
        </pc:sldLayoutChg>
      </pc:sldMasterChg>
      <pc:sldMasterChg chg="add del addSldLayout delSldLayout">
        <pc:chgData name="Oswaldo Pereira de Lima Junior" userId="67349588cc6ee0ec" providerId="LiveId" clId="{6E99DCF8-BD7D-4DDE-9019-6028A2EF2A34}" dt="2019-09-11T18:33:04.854" v="203" actId="26606"/>
        <pc:sldMasterMkLst>
          <pc:docMk/>
          <pc:sldMasterMk cId="147463784" sldId="2147483691"/>
        </pc:sldMasterMkLst>
        <pc:sldLayoutChg chg="add del">
          <pc:chgData name="Oswaldo Pereira de Lima Junior" userId="67349588cc6ee0ec" providerId="LiveId" clId="{6E99DCF8-BD7D-4DDE-9019-6028A2EF2A34}" dt="2019-09-11T18:33:04.854" v="203" actId="26606"/>
          <pc:sldLayoutMkLst>
            <pc:docMk/>
            <pc:sldMasterMk cId="147463784" sldId="2147483691"/>
            <pc:sldLayoutMk cId="1935188300" sldId="2147483688"/>
          </pc:sldLayoutMkLst>
        </pc:sldLayoutChg>
      </pc:sldMasterChg>
      <pc:sldMasterChg chg="add del addSldLayout delSldLayout">
        <pc:chgData name="Oswaldo Pereira de Lima Junior" userId="67349588cc6ee0ec" providerId="LiveId" clId="{6E99DCF8-BD7D-4DDE-9019-6028A2EF2A34}" dt="2019-09-11T18:32:34.088" v="185" actId="26606"/>
        <pc:sldMasterMkLst>
          <pc:docMk/>
          <pc:sldMasterMk cId="1790466858" sldId="2147483704"/>
        </pc:sldMasterMkLst>
        <pc:sldLayoutChg chg="add del">
          <pc:chgData name="Oswaldo Pereira de Lima Junior" userId="67349588cc6ee0ec" providerId="LiveId" clId="{6E99DCF8-BD7D-4DDE-9019-6028A2EF2A34}" dt="2019-09-11T18:32:34.088" v="185" actId="26606"/>
          <pc:sldLayoutMkLst>
            <pc:docMk/>
            <pc:sldMasterMk cId="1790466858" sldId="2147483704"/>
            <pc:sldLayoutMk cId="3231145151" sldId="2147483700"/>
          </pc:sldLayoutMkLst>
        </pc:sldLayoutChg>
      </pc:sldMasterChg>
      <pc:sldMasterChg chg="add del addSldLayout delSldLayout">
        <pc:chgData name="Oswaldo Pereira de Lima Junior" userId="67349588cc6ee0ec" providerId="LiveId" clId="{6E99DCF8-BD7D-4DDE-9019-6028A2EF2A34}" dt="2019-09-11T18:33:02.643" v="201" actId="26606"/>
        <pc:sldMasterMkLst>
          <pc:docMk/>
          <pc:sldMasterMk cId="3910097404" sldId="2147483717"/>
        </pc:sldMasterMkLst>
        <pc:sldLayoutChg chg="add del">
          <pc:chgData name="Oswaldo Pereira de Lima Junior" userId="67349588cc6ee0ec" providerId="LiveId" clId="{6E99DCF8-BD7D-4DDE-9019-6028A2EF2A34}" dt="2019-09-11T18:33:02.643" v="201" actId="26606"/>
          <pc:sldLayoutMkLst>
            <pc:docMk/>
            <pc:sldMasterMk cId="3910097404" sldId="2147483717"/>
            <pc:sldLayoutMk cId="2756533943" sldId="2147483712"/>
          </pc:sldLayoutMkLst>
        </pc:sldLayoutChg>
      </pc:sldMasterChg>
      <pc:sldMasterChg chg="add del addSldLayout delSldLayout">
        <pc:chgData name="Oswaldo Pereira de Lima Junior" userId="67349588cc6ee0ec" providerId="LiveId" clId="{6E99DCF8-BD7D-4DDE-9019-6028A2EF2A34}" dt="2019-09-11T18:33:00.675" v="199" actId="26606"/>
        <pc:sldMasterMkLst>
          <pc:docMk/>
          <pc:sldMasterMk cId="1213454596" sldId="2147483730"/>
        </pc:sldMasterMkLst>
        <pc:sldLayoutChg chg="add del">
          <pc:chgData name="Oswaldo Pereira de Lima Junior" userId="67349588cc6ee0ec" providerId="LiveId" clId="{6E99DCF8-BD7D-4DDE-9019-6028A2EF2A34}" dt="2019-09-11T18:33:00.675" v="199" actId="26606"/>
          <pc:sldLayoutMkLst>
            <pc:docMk/>
            <pc:sldMasterMk cId="1213454596" sldId="2147483730"/>
            <pc:sldLayoutMk cId="2288325520" sldId="2147483725"/>
          </pc:sldLayoutMkLst>
        </pc:sldLayoutChg>
      </pc:sldMasterChg>
      <pc:sldMasterChg chg="add del addSldLayout delSldLayout">
        <pc:chgData name="Oswaldo Pereira de Lima Junior" userId="67349588cc6ee0ec" providerId="LiveId" clId="{6E99DCF8-BD7D-4DDE-9019-6028A2EF2A34}" dt="2019-09-11T18:32:58.259" v="197" actId="26606"/>
        <pc:sldMasterMkLst>
          <pc:docMk/>
          <pc:sldMasterMk cId="2360433260" sldId="2147483749"/>
        </pc:sldMasterMkLst>
        <pc:sldLayoutChg chg="add del">
          <pc:chgData name="Oswaldo Pereira de Lima Junior" userId="67349588cc6ee0ec" providerId="LiveId" clId="{6E99DCF8-BD7D-4DDE-9019-6028A2EF2A34}" dt="2019-09-11T18:32:58.259" v="197" actId="26606"/>
          <pc:sldLayoutMkLst>
            <pc:docMk/>
            <pc:sldMasterMk cId="2360433260" sldId="2147483749"/>
            <pc:sldLayoutMk cId="1771843654" sldId="2147483746"/>
          </pc:sldLayoutMkLst>
        </pc:sldLayoutChg>
      </pc:sldMasterChg>
      <pc:sldMasterChg chg="add del addSldLayout delSldLayout">
        <pc:chgData name="Oswaldo Pereira de Lima Junior" userId="67349588cc6ee0ec" providerId="LiveId" clId="{6E99DCF8-BD7D-4DDE-9019-6028A2EF2A34}" dt="2019-09-11T18:32:53.687" v="193" actId="26606"/>
        <pc:sldMasterMkLst>
          <pc:docMk/>
          <pc:sldMasterMk cId="969391411" sldId="2147483762"/>
        </pc:sldMasterMkLst>
        <pc:sldLayoutChg chg="add del">
          <pc:chgData name="Oswaldo Pereira de Lima Junior" userId="67349588cc6ee0ec" providerId="LiveId" clId="{6E99DCF8-BD7D-4DDE-9019-6028A2EF2A34}" dt="2019-09-11T18:32:53.687" v="193" actId="26606"/>
          <pc:sldLayoutMkLst>
            <pc:docMk/>
            <pc:sldMasterMk cId="969391411" sldId="2147483762"/>
            <pc:sldLayoutMk cId="4119558015" sldId="2147483758"/>
          </pc:sldLayoutMkLst>
        </pc:sldLayoutChg>
      </pc:sldMasterChg>
      <pc:sldMasterChg chg="add del addSldLayout delSldLayout">
        <pc:chgData name="Oswaldo Pereira de Lima Junior" userId="67349588cc6ee0ec" providerId="LiveId" clId="{6E99DCF8-BD7D-4DDE-9019-6028A2EF2A34}" dt="2019-09-11T18:32:57.240" v="195" actId="26606"/>
        <pc:sldMasterMkLst>
          <pc:docMk/>
          <pc:sldMasterMk cId="3119270712" sldId="2147483775"/>
        </pc:sldMasterMkLst>
        <pc:sldLayoutChg chg="add del">
          <pc:chgData name="Oswaldo Pereira de Lima Junior" userId="67349588cc6ee0ec" providerId="LiveId" clId="{6E99DCF8-BD7D-4DDE-9019-6028A2EF2A34}" dt="2019-09-11T18:32:57.240" v="195" actId="26606"/>
          <pc:sldLayoutMkLst>
            <pc:docMk/>
            <pc:sldMasterMk cId="3119270712" sldId="2147483775"/>
            <pc:sldLayoutMk cId="2862595744" sldId="2147483770"/>
          </pc:sldLayoutMkLst>
        </pc:sldLayoutChg>
      </pc:sldMasterChg>
    </pc:docChg>
  </pc:docChgLst>
  <pc:docChgLst>
    <pc:chgData name="Oswaldo Pereira de Lima Junior" userId="67349588cc6ee0ec" providerId="LiveId" clId="{EEF572A4-CAC2-4DBD-842E-CA0DAF996910}"/>
    <pc:docChg chg="undo custSel addSld delSld modSld sldOrd">
      <pc:chgData name="Oswaldo Pereira de Lima Junior" userId="67349588cc6ee0ec" providerId="LiveId" clId="{EEF572A4-CAC2-4DBD-842E-CA0DAF996910}" dt="2019-09-12T18:59:55.833" v="159"/>
      <pc:docMkLst>
        <pc:docMk/>
      </pc:docMkLst>
      <pc:sldChg chg="modSp">
        <pc:chgData name="Oswaldo Pereira de Lima Junior" userId="67349588cc6ee0ec" providerId="LiveId" clId="{EEF572A4-CAC2-4DBD-842E-CA0DAF996910}" dt="2019-09-12T18:27:53.873" v="58" actId="20577"/>
        <pc:sldMkLst>
          <pc:docMk/>
          <pc:sldMk cId="1062367138" sldId="256"/>
        </pc:sldMkLst>
        <pc:spChg chg="mod">
          <ac:chgData name="Oswaldo Pereira de Lima Junior" userId="67349588cc6ee0ec" providerId="LiveId" clId="{EEF572A4-CAC2-4DBD-842E-CA0DAF996910}" dt="2019-09-12T18:27:53.873" v="58" actId="20577"/>
          <ac:spMkLst>
            <pc:docMk/>
            <pc:sldMk cId="1062367138" sldId="256"/>
            <ac:spMk id="2" creationId="{CF0C2A88-FE95-49B9-B235-7E26A4DC4E0E}"/>
          </ac:spMkLst>
        </pc:spChg>
      </pc:sldChg>
      <pc:sldChg chg="modSp">
        <pc:chgData name="Oswaldo Pereira de Lima Junior" userId="67349588cc6ee0ec" providerId="LiveId" clId="{EEF572A4-CAC2-4DBD-842E-CA0DAF996910}" dt="2019-09-12T18:49:35.079" v="139" actId="27636"/>
        <pc:sldMkLst>
          <pc:docMk/>
          <pc:sldMk cId="952279812" sldId="267"/>
        </pc:sldMkLst>
        <pc:spChg chg="mod">
          <ac:chgData name="Oswaldo Pereira de Lima Junior" userId="67349588cc6ee0ec" providerId="LiveId" clId="{EEF572A4-CAC2-4DBD-842E-CA0DAF996910}" dt="2019-09-12T18:49:35.079" v="139" actId="27636"/>
          <ac:spMkLst>
            <pc:docMk/>
            <pc:sldMk cId="952279812" sldId="267"/>
            <ac:spMk id="3" creationId="{F48CFA62-A781-483B-B689-CC1D7CC9F128}"/>
          </ac:spMkLst>
        </pc:spChg>
      </pc:sldChg>
      <pc:sldChg chg="modSp ord">
        <pc:chgData name="Oswaldo Pereira de Lima Junior" userId="67349588cc6ee0ec" providerId="LiveId" clId="{EEF572A4-CAC2-4DBD-842E-CA0DAF996910}" dt="2019-09-12T18:52:31.033" v="141"/>
        <pc:sldMkLst>
          <pc:docMk/>
          <pc:sldMk cId="2799587605" sldId="268"/>
        </pc:sldMkLst>
        <pc:spChg chg="mod">
          <ac:chgData name="Oswaldo Pereira de Lima Junior" userId="67349588cc6ee0ec" providerId="LiveId" clId="{EEF572A4-CAC2-4DBD-842E-CA0DAF996910}" dt="2019-09-12T18:41:23.283" v="82" actId="20577"/>
          <ac:spMkLst>
            <pc:docMk/>
            <pc:sldMk cId="2799587605" sldId="268"/>
            <ac:spMk id="2" creationId="{3692E457-5846-4C90-ACEB-E9081C7152BF}"/>
          </ac:spMkLst>
        </pc:spChg>
        <pc:spChg chg="mod">
          <ac:chgData name="Oswaldo Pereira de Lima Junior" userId="67349588cc6ee0ec" providerId="LiveId" clId="{EEF572A4-CAC2-4DBD-842E-CA0DAF996910}" dt="2019-09-12T18:52:25.133" v="140" actId="113"/>
          <ac:spMkLst>
            <pc:docMk/>
            <pc:sldMk cId="2799587605" sldId="268"/>
            <ac:spMk id="3" creationId="{F48CFA62-A781-483B-B689-CC1D7CC9F128}"/>
          </ac:spMkLst>
        </pc:spChg>
      </pc:sldChg>
      <pc:sldChg chg="modSp ord">
        <pc:chgData name="Oswaldo Pereira de Lima Junior" userId="67349588cc6ee0ec" providerId="LiveId" clId="{EEF572A4-CAC2-4DBD-842E-CA0DAF996910}" dt="2019-09-12T18:59:55.833" v="159"/>
        <pc:sldMkLst>
          <pc:docMk/>
          <pc:sldMk cId="910049233" sldId="269"/>
        </pc:sldMkLst>
        <pc:spChg chg="mod">
          <ac:chgData name="Oswaldo Pereira de Lima Junior" userId="67349588cc6ee0ec" providerId="LiveId" clId="{EEF572A4-CAC2-4DBD-842E-CA0DAF996910}" dt="2019-09-12T18:41:37.443" v="96" actId="20577"/>
          <ac:spMkLst>
            <pc:docMk/>
            <pc:sldMk cId="910049233" sldId="269"/>
            <ac:spMk id="2" creationId="{3692E457-5846-4C90-ACEB-E9081C7152BF}"/>
          </ac:spMkLst>
        </pc:spChg>
      </pc:sldChg>
      <pc:sldChg chg="add del">
        <pc:chgData name="Oswaldo Pereira de Lima Junior" userId="67349588cc6ee0ec" providerId="LiveId" clId="{EEF572A4-CAC2-4DBD-842E-CA0DAF996910}" dt="2019-09-12T18:43:29.184" v="100"/>
        <pc:sldMkLst>
          <pc:docMk/>
          <pc:sldMk cId="3224356205" sldId="270"/>
        </pc:sldMkLst>
      </pc:sldChg>
      <pc:sldChg chg="add del">
        <pc:chgData name="Oswaldo Pereira de Lima Junior" userId="67349588cc6ee0ec" providerId="LiveId" clId="{EEF572A4-CAC2-4DBD-842E-CA0DAF996910}" dt="2019-09-12T18:43:21.196" v="98"/>
        <pc:sldMkLst>
          <pc:docMk/>
          <pc:sldMk cId="3631064463" sldId="270"/>
        </pc:sldMkLst>
      </pc:sldChg>
      <pc:sldChg chg="add">
        <pc:chgData name="Oswaldo Pereira de Lima Junior" userId="67349588cc6ee0ec" providerId="LiveId" clId="{EEF572A4-CAC2-4DBD-842E-CA0DAF996910}" dt="2019-09-12T18:43:37.565" v="101"/>
        <pc:sldMkLst>
          <pc:docMk/>
          <pc:sldMk cId="4158881122" sldId="270"/>
        </pc:sldMkLst>
      </pc:sldChg>
      <pc:sldChg chg="modSp add">
        <pc:chgData name="Oswaldo Pereira de Lima Junior" userId="67349588cc6ee0ec" providerId="LiveId" clId="{EEF572A4-CAC2-4DBD-842E-CA0DAF996910}" dt="2019-09-12T18:59:02.595" v="158" actId="20577"/>
        <pc:sldMkLst>
          <pc:docMk/>
          <pc:sldMk cId="81357660" sldId="271"/>
        </pc:sldMkLst>
        <pc:spChg chg="mod">
          <ac:chgData name="Oswaldo Pereira de Lima Junior" userId="67349588cc6ee0ec" providerId="LiveId" clId="{EEF572A4-CAC2-4DBD-842E-CA0DAF996910}" dt="2019-09-12T18:59:02.595" v="158" actId="20577"/>
          <ac:spMkLst>
            <pc:docMk/>
            <pc:sldMk cId="81357660" sldId="271"/>
            <ac:spMk id="2" creationId="{3692E457-5846-4C90-ACEB-E9081C7152B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870861-9AD2-451F-95D0-9F0B019689E4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C27702E-80F9-4975-B64E-E537C4C34888}">
      <dgm:prSet phldrT="[Texto]"/>
      <dgm:spPr/>
      <dgm:t>
        <a:bodyPr/>
        <a:lstStyle/>
        <a:p>
          <a:r>
            <a:rPr lang="pt-BR" dirty="0"/>
            <a:t>Lei 11.101/2005</a:t>
          </a:r>
        </a:p>
      </dgm:t>
    </dgm:pt>
    <dgm:pt modelId="{109F0795-C8EF-4A60-9965-15CF6201DDEA}" type="parTrans" cxnId="{D2543A05-4C98-4A35-8F94-0BCB29ED7888}">
      <dgm:prSet/>
      <dgm:spPr/>
      <dgm:t>
        <a:bodyPr/>
        <a:lstStyle/>
        <a:p>
          <a:endParaRPr lang="pt-BR"/>
        </a:p>
      </dgm:t>
    </dgm:pt>
    <dgm:pt modelId="{37A2CC17-5BC4-492B-A93A-756567F5E37D}" type="sibTrans" cxnId="{D2543A05-4C98-4A35-8F94-0BCB29ED7888}">
      <dgm:prSet/>
      <dgm:spPr/>
      <dgm:t>
        <a:bodyPr/>
        <a:lstStyle/>
        <a:p>
          <a:endParaRPr lang="pt-BR"/>
        </a:p>
      </dgm:t>
    </dgm:pt>
    <dgm:pt modelId="{02461CD5-B781-4D88-9056-13F3846803BD}">
      <dgm:prSet phldrT="[Texto]"/>
      <dgm:spPr/>
      <dgm:t>
        <a:bodyPr/>
        <a:lstStyle/>
        <a:p>
          <a:r>
            <a:rPr lang="pt-BR" dirty="0"/>
            <a:t>Crise econômico-financeira</a:t>
          </a:r>
        </a:p>
      </dgm:t>
    </dgm:pt>
    <dgm:pt modelId="{C21487DE-F7F5-4105-934D-8722DB539859}" type="parTrans" cxnId="{6774C296-4BFF-4246-8AB8-927A298FAE20}">
      <dgm:prSet/>
      <dgm:spPr/>
      <dgm:t>
        <a:bodyPr/>
        <a:lstStyle/>
        <a:p>
          <a:endParaRPr lang="pt-BR"/>
        </a:p>
      </dgm:t>
    </dgm:pt>
    <dgm:pt modelId="{56F98162-871D-4385-B034-415433CEB2E1}" type="sibTrans" cxnId="{6774C296-4BFF-4246-8AB8-927A298FAE20}">
      <dgm:prSet/>
      <dgm:spPr/>
      <dgm:t>
        <a:bodyPr/>
        <a:lstStyle/>
        <a:p>
          <a:endParaRPr lang="pt-BR"/>
        </a:p>
      </dgm:t>
    </dgm:pt>
    <dgm:pt modelId="{490977D8-BD6E-4481-9A14-1FDCB4E2A89A}">
      <dgm:prSet phldrT="[Texto]"/>
      <dgm:spPr/>
      <dgm:t>
        <a:bodyPr/>
        <a:lstStyle/>
        <a:p>
          <a:r>
            <a:rPr lang="pt-BR" dirty="0"/>
            <a:t>Recuperação judicial</a:t>
          </a:r>
        </a:p>
      </dgm:t>
    </dgm:pt>
    <dgm:pt modelId="{AD33BF16-2EDB-4045-9105-4FAC19287C52}" type="parTrans" cxnId="{E5BD4B7D-3841-4435-AB7E-CC0F298E64E4}">
      <dgm:prSet/>
      <dgm:spPr/>
      <dgm:t>
        <a:bodyPr/>
        <a:lstStyle/>
        <a:p>
          <a:endParaRPr lang="pt-BR"/>
        </a:p>
      </dgm:t>
    </dgm:pt>
    <dgm:pt modelId="{5C1DB2FB-7F82-42CD-949C-BD0A038D9812}" type="sibTrans" cxnId="{E5BD4B7D-3841-4435-AB7E-CC0F298E64E4}">
      <dgm:prSet/>
      <dgm:spPr/>
      <dgm:t>
        <a:bodyPr/>
        <a:lstStyle/>
        <a:p>
          <a:endParaRPr lang="pt-BR"/>
        </a:p>
      </dgm:t>
    </dgm:pt>
    <dgm:pt modelId="{AE2BB760-9E39-4874-A5B3-73F0C08D3E3F}">
      <dgm:prSet phldrT="[Texto]"/>
      <dgm:spPr/>
      <dgm:t>
        <a:bodyPr/>
        <a:lstStyle/>
        <a:p>
          <a:r>
            <a:rPr lang="pt-BR" dirty="0"/>
            <a:t>Representa a solução preferível na lei, embora deva ser exclusiva das atividades viáveis.</a:t>
          </a:r>
        </a:p>
      </dgm:t>
    </dgm:pt>
    <dgm:pt modelId="{36FF09B2-4C7D-43F4-B28F-553DF8986247}" type="parTrans" cxnId="{7F71F696-8126-4D19-84A1-4033511A50CF}">
      <dgm:prSet/>
      <dgm:spPr/>
      <dgm:t>
        <a:bodyPr/>
        <a:lstStyle/>
        <a:p>
          <a:endParaRPr lang="pt-BR"/>
        </a:p>
      </dgm:t>
    </dgm:pt>
    <dgm:pt modelId="{23F0602F-A511-40F1-B8F5-111AC9D1D4EC}" type="sibTrans" cxnId="{7F71F696-8126-4D19-84A1-4033511A50CF}">
      <dgm:prSet/>
      <dgm:spPr/>
      <dgm:t>
        <a:bodyPr/>
        <a:lstStyle/>
        <a:p>
          <a:endParaRPr lang="pt-BR"/>
        </a:p>
      </dgm:t>
    </dgm:pt>
    <dgm:pt modelId="{7F9E72AC-34CD-4BA1-BA1D-09271BE3717E}">
      <dgm:prSet phldrT="[Texto]"/>
      <dgm:spPr/>
      <dgm:t>
        <a:bodyPr/>
        <a:lstStyle/>
        <a:p>
          <a:r>
            <a:rPr lang="pt-BR" dirty="0"/>
            <a:t>Insolvência (jurídica)</a:t>
          </a:r>
        </a:p>
      </dgm:t>
    </dgm:pt>
    <dgm:pt modelId="{93256856-4FEC-49F0-8592-6229C5E78180}" type="parTrans" cxnId="{D60E2858-8940-44BE-AF88-FA44EA69C10F}">
      <dgm:prSet/>
      <dgm:spPr/>
      <dgm:t>
        <a:bodyPr/>
        <a:lstStyle/>
        <a:p>
          <a:endParaRPr lang="pt-BR"/>
        </a:p>
      </dgm:t>
    </dgm:pt>
    <dgm:pt modelId="{0403B9D9-A8B8-4170-BFF5-79730C00051E}" type="sibTrans" cxnId="{D60E2858-8940-44BE-AF88-FA44EA69C10F}">
      <dgm:prSet/>
      <dgm:spPr/>
      <dgm:t>
        <a:bodyPr/>
        <a:lstStyle/>
        <a:p>
          <a:endParaRPr lang="pt-BR"/>
        </a:p>
      </dgm:t>
    </dgm:pt>
    <dgm:pt modelId="{B2346337-ABAE-4EE3-8C14-1DFA31902D33}">
      <dgm:prSet phldrT="[Texto]"/>
      <dgm:spPr/>
      <dgm:t>
        <a:bodyPr/>
        <a:lstStyle/>
        <a:p>
          <a:r>
            <a:rPr lang="pt-BR" dirty="0"/>
            <a:t>Falência</a:t>
          </a:r>
        </a:p>
      </dgm:t>
    </dgm:pt>
    <dgm:pt modelId="{004099F6-D89A-47BE-B88A-D8C033AAEFD1}" type="parTrans" cxnId="{ED351A4C-EF13-48C9-8ADB-3836B1834E5A}">
      <dgm:prSet/>
      <dgm:spPr/>
      <dgm:t>
        <a:bodyPr/>
        <a:lstStyle/>
        <a:p>
          <a:endParaRPr lang="pt-BR"/>
        </a:p>
      </dgm:t>
    </dgm:pt>
    <dgm:pt modelId="{A62780F2-B4C6-4D71-A219-600383E198FD}" type="sibTrans" cxnId="{ED351A4C-EF13-48C9-8ADB-3836B1834E5A}">
      <dgm:prSet/>
      <dgm:spPr/>
      <dgm:t>
        <a:bodyPr/>
        <a:lstStyle/>
        <a:p>
          <a:endParaRPr lang="pt-BR"/>
        </a:p>
      </dgm:t>
    </dgm:pt>
    <dgm:pt modelId="{8CE17225-93A1-4E72-AFCE-3B41DB9858A5}">
      <dgm:prSet phldrT="[Texto]"/>
      <dgm:spPr/>
      <dgm:t>
        <a:bodyPr/>
        <a:lstStyle/>
        <a:p>
          <a:r>
            <a:rPr lang="pt-BR" dirty="0"/>
            <a:t>É a posição extrema, destinada às atividades inviáveis</a:t>
          </a:r>
        </a:p>
      </dgm:t>
    </dgm:pt>
    <dgm:pt modelId="{1719BD83-66D4-44A5-8534-CDA9C376DF14}" type="parTrans" cxnId="{0A9C12A6-609C-4C90-B570-00D63AB4817D}">
      <dgm:prSet/>
      <dgm:spPr/>
      <dgm:t>
        <a:bodyPr/>
        <a:lstStyle/>
        <a:p>
          <a:endParaRPr lang="pt-BR"/>
        </a:p>
      </dgm:t>
    </dgm:pt>
    <dgm:pt modelId="{823CECC2-07CE-47ED-8ABB-D190267D094D}" type="sibTrans" cxnId="{0A9C12A6-609C-4C90-B570-00D63AB4817D}">
      <dgm:prSet/>
      <dgm:spPr/>
      <dgm:t>
        <a:bodyPr/>
        <a:lstStyle/>
        <a:p>
          <a:endParaRPr lang="pt-BR"/>
        </a:p>
      </dgm:t>
    </dgm:pt>
    <dgm:pt modelId="{232A7F46-F4B9-42CE-AF1A-5CA7DE03A8FA}" type="pres">
      <dgm:prSet presAssocID="{4F870861-9AD2-451F-95D0-9F0B019689E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3A8496D-7095-4327-B140-C7AFFE00FAE3}" type="pres">
      <dgm:prSet presAssocID="{4C27702E-80F9-4975-B64E-E537C4C34888}" presName="root1" presStyleCnt="0"/>
      <dgm:spPr/>
    </dgm:pt>
    <dgm:pt modelId="{65EC63A1-E985-435C-A0DE-5BC39408147B}" type="pres">
      <dgm:prSet presAssocID="{4C27702E-80F9-4975-B64E-E537C4C34888}" presName="LevelOneTextNode" presStyleLbl="node0" presStyleIdx="0" presStyleCnt="1">
        <dgm:presLayoutVars>
          <dgm:chPref val="3"/>
        </dgm:presLayoutVars>
      </dgm:prSet>
      <dgm:spPr/>
    </dgm:pt>
    <dgm:pt modelId="{B6227EFD-6F5C-4D10-8D9A-E106BC19EFC8}" type="pres">
      <dgm:prSet presAssocID="{4C27702E-80F9-4975-B64E-E537C4C34888}" presName="level2hierChild" presStyleCnt="0"/>
      <dgm:spPr/>
    </dgm:pt>
    <dgm:pt modelId="{4598AE21-E02E-4B8D-9DEB-D3E2283DCED1}" type="pres">
      <dgm:prSet presAssocID="{C21487DE-F7F5-4105-934D-8722DB539859}" presName="conn2-1" presStyleLbl="parChTrans1D2" presStyleIdx="0" presStyleCnt="2"/>
      <dgm:spPr/>
    </dgm:pt>
    <dgm:pt modelId="{FE1C3586-8B73-4C8B-B8AD-4F0B0F0B1CBA}" type="pres">
      <dgm:prSet presAssocID="{C21487DE-F7F5-4105-934D-8722DB539859}" presName="connTx" presStyleLbl="parChTrans1D2" presStyleIdx="0" presStyleCnt="2"/>
      <dgm:spPr/>
    </dgm:pt>
    <dgm:pt modelId="{3BA7D9FD-4D10-4272-A59F-E62FE29CA882}" type="pres">
      <dgm:prSet presAssocID="{02461CD5-B781-4D88-9056-13F3846803BD}" presName="root2" presStyleCnt="0"/>
      <dgm:spPr/>
    </dgm:pt>
    <dgm:pt modelId="{FA0364E3-1668-40F6-B384-32E8F3464715}" type="pres">
      <dgm:prSet presAssocID="{02461CD5-B781-4D88-9056-13F3846803BD}" presName="LevelTwoTextNode" presStyleLbl="node2" presStyleIdx="0" presStyleCnt="2" custScaleY="140083">
        <dgm:presLayoutVars>
          <dgm:chPref val="3"/>
        </dgm:presLayoutVars>
      </dgm:prSet>
      <dgm:spPr/>
    </dgm:pt>
    <dgm:pt modelId="{5FB8A099-BA05-4B7E-AD91-108BA9E71EBD}" type="pres">
      <dgm:prSet presAssocID="{02461CD5-B781-4D88-9056-13F3846803BD}" presName="level3hierChild" presStyleCnt="0"/>
      <dgm:spPr/>
    </dgm:pt>
    <dgm:pt modelId="{4E34C562-44A4-4746-8B65-6CA3EEC169F1}" type="pres">
      <dgm:prSet presAssocID="{AD33BF16-2EDB-4045-9105-4FAC19287C52}" presName="conn2-1" presStyleLbl="parChTrans1D3" presStyleIdx="0" presStyleCnt="2"/>
      <dgm:spPr/>
    </dgm:pt>
    <dgm:pt modelId="{20304B8A-30F8-4309-A9FD-AD4A202E1628}" type="pres">
      <dgm:prSet presAssocID="{AD33BF16-2EDB-4045-9105-4FAC19287C52}" presName="connTx" presStyleLbl="parChTrans1D3" presStyleIdx="0" presStyleCnt="2"/>
      <dgm:spPr/>
    </dgm:pt>
    <dgm:pt modelId="{B52923D6-137D-44FF-AA20-C91EC2914B33}" type="pres">
      <dgm:prSet presAssocID="{490977D8-BD6E-4481-9A14-1FDCB4E2A89A}" presName="root2" presStyleCnt="0"/>
      <dgm:spPr/>
    </dgm:pt>
    <dgm:pt modelId="{B4EE16ED-9789-4CAA-91A5-BAF3D1466BBC}" type="pres">
      <dgm:prSet presAssocID="{490977D8-BD6E-4481-9A14-1FDCB4E2A89A}" presName="LevelTwoTextNode" presStyleLbl="node3" presStyleIdx="0" presStyleCnt="2" custScaleY="140083">
        <dgm:presLayoutVars>
          <dgm:chPref val="3"/>
        </dgm:presLayoutVars>
      </dgm:prSet>
      <dgm:spPr/>
    </dgm:pt>
    <dgm:pt modelId="{AA50306A-87AA-4B84-B534-51EBFB5ACFE9}" type="pres">
      <dgm:prSet presAssocID="{490977D8-BD6E-4481-9A14-1FDCB4E2A89A}" presName="level3hierChild" presStyleCnt="0"/>
      <dgm:spPr/>
    </dgm:pt>
    <dgm:pt modelId="{F78DF550-B836-479C-A493-4580BE1C65CA}" type="pres">
      <dgm:prSet presAssocID="{36FF09B2-4C7D-43F4-B28F-553DF8986247}" presName="conn2-1" presStyleLbl="parChTrans1D4" presStyleIdx="0" presStyleCnt="2"/>
      <dgm:spPr/>
    </dgm:pt>
    <dgm:pt modelId="{53220323-0255-4075-B123-22A8232FB01D}" type="pres">
      <dgm:prSet presAssocID="{36FF09B2-4C7D-43F4-B28F-553DF8986247}" presName="connTx" presStyleLbl="parChTrans1D4" presStyleIdx="0" presStyleCnt="2"/>
      <dgm:spPr/>
    </dgm:pt>
    <dgm:pt modelId="{312D5488-D3B4-4604-9878-75DD4AB52B11}" type="pres">
      <dgm:prSet presAssocID="{AE2BB760-9E39-4874-A5B3-73F0C08D3E3F}" presName="root2" presStyleCnt="0"/>
      <dgm:spPr/>
    </dgm:pt>
    <dgm:pt modelId="{0D875E3B-0C1A-4BAD-B6C2-0B472B90BA7D}" type="pres">
      <dgm:prSet presAssocID="{AE2BB760-9E39-4874-A5B3-73F0C08D3E3F}" presName="LevelTwoTextNode" presStyleLbl="node4" presStyleIdx="0" presStyleCnt="2" custScaleY="140083">
        <dgm:presLayoutVars>
          <dgm:chPref val="3"/>
        </dgm:presLayoutVars>
      </dgm:prSet>
      <dgm:spPr/>
    </dgm:pt>
    <dgm:pt modelId="{97CFE12C-D587-40D9-B284-06E364AA285E}" type="pres">
      <dgm:prSet presAssocID="{AE2BB760-9E39-4874-A5B3-73F0C08D3E3F}" presName="level3hierChild" presStyleCnt="0"/>
      <dgm:spPr/>
    </dgm:pt>
    <dgm:pt modelId="{19F198F3-6538-4494-8684-641B8CA28C8F}" type="pres">
      <dgm:prSet presAssocID="{93256856-4FEC-49F0-8592-6229C5E78180}" presName="conn2-1" presStyleLbl="parChTrans1D2" presStyleIdx="1" presStyleCnt="2"/>
      <dgm:spPr/>
    </dgm:pt>
    <dgm:pt modelId="{EF7AA624-E6EA-4A41-9962-09116676CD4F}" type="pres">
      <dgm:prSet presAssocID="{93256856-4FEC-49F0-8592-6229C5E78180}" presName="connTx" presStyleLbl="parChTrans1D2" presStyleIdx="1" presStyleCnt="2"/>
      <dgm:spPr/>
    </dgm:pt>
    <dgm:pt modelId="{A003D3DF-4D61-448C-85F8-BAE7EDEE7A02}" type="pres">
      <dgm:prSet presAssocID="{7F9E72AC-34CD-4BA1-BA1D-09271BE3717E}" presName="root2" presStyleCnt="0"/>
      <dgm:spPr/>
    </dgm:pt>
    <dgm:pt modelId="{2CD9F836-981A-4D22-9DD9-39A090ED79E1}" type="pres">
      <dgm:prSet presAssocID="{7F9E72AC-34CD-4BA1-BA1D-09271BE3717E}" presName="LevelTwoTextNode" presStyleLbl="node2" presStyleIdx="1" presStyleCnt="2" custScaleY="140083">
        <dgm:presLayoutVars>
          <dgm:chPref val="3"/>
        </dgm:presLayoutVars>
      </dgm:prSet>
      <dgm:spPr/>
    </dgm:pt>
    <dgm:pt modelId="{E8827F7C-EBF4-4487-90C0-F038F0A5CE10}" type="pres">
      <dgm:prSet presAssocID="{7F9E72AC-34CD-4BA1-BA1D-09271BE3717E}" presName="level3hierChild" presStyleCnt="0"/>
      <dgm:spPr/>
    </dgm:pt>
    <dgm:pt modelId="{2B68E524-456F-4CC6-B45C-2A54A767BBFB}" type="pres">
      <dgm:prSet presAssocID="{004099F6-D89A-47BE-B88A-D8C033AAEFD1}" presName="conn2-1" presStyleLbl="parChTrans1D3" presStyleIdx="1" presStyleCnt="2"/>
      <dgm:spPr/>
    </dgm:pt>
    <dgm:pt modelId="{E728621C-01A3-41BA-84D2-ADB055E32674}" type="pres">
      <dgm:prSet presAssocID="{004099F6-D89A-47BE-B88A-D8C033AAEFD1}" presName="connTx" presStyleLbl="parChTrans1D3" presStyleIdx="1" presStyleCnt="2"/>
      <dgm:spPr/>
    </dgm:pt>
    <dgm:pt modelId="{8B30835B-1F55-4F37-A03D-BBD455E11845}" type="pres">
      <dgm:prSet presAssocID="{B2346337-ABAE-4EE3-8C14-1DFA31902D33}" presName="root2" presStyleCnt="0"/>
      <dgm:spPr/>
    </dgm:pt>
    <dgm:pt modelId="{592A29F0-55A0-45C3-B021-2EB0160BD468}" type="pres">
      <dgm:prSet presAssocID="{B2346337-ABAE-4EE3-8C14-1DFA31902D33}" presName="LevelTwoTextNode" presStyleLbl="node3" presStyleIdx="1" presStyleCnt="2" custScaleY="140083">
        <dgm:presLayoutVars>
          <dgm:chPref val="3"/>
        </dgm:presLayoutVars>
      </dgm:prSet>
      <dgm:spPr/>
    </dgm:pt>
    <dgm:pt modelId="{06B43818-BFB2-4D85-BF9C-8EF576BE0EEB}" type="pres">
      <dgm:prSet presAssocID="{B2346337-ABAE-4EE3-8C14-1DFA31902D33}" presName="level3hierChild" presStyleCnt="0"/>
      <dgm:spPr/>
    </dgm:pt>
    <dgm:pt modelId="{7CB783AC-218D-44C7-8701-3D9757B7BAA3}" type="pres">
      <dgm:prSet presAssocID="{1719BD83-66D4-44A5-8534-CDA9C376DF14}" presName="conn2-1" presStyleLbl="parChTrans1D4" presStyleIdx="1" presStyleCnt="2"/>
      <dgm:spPr/>
    </dgm:pt>
    <dgm:pt modelId="{2C3E8EAF-399E-40AA-AC56-36CEA55979B5}" type="pres">
      <dgm:prSet presAssocID="{1719BD83-66D4-44A5-8534-CDA9C376DF14}" presName="connTx" presStyleLbl="parChTrans1D4" presStyleIdx="1" presStyleCnt="2"/>
      <dgm:spPr/>
    </dgm:pt>
    <dgm:pt modelId="{4290DA55-33F2-4B96-A100-D257CE24CEF8}" type="pres">
      <dgm:prSet presAssocID="{8CE17225-93A1-4E72-AFCE-3B41DB9858A5}" presName="root2" presStyleCnt="0"/>
      <dgm:spPr/>
    </dgm:pt>
    <dgm:pt modelId="{6AF8402E-B7B9-4A6D-875E-CAF33A82640E}" type="pres">
      <dgm:prSet presAssocID="{8CE17225-93A1-4E72-AFCE-3B41DB9858A5}" presName="LevelTwoTextNode" presStyleLbl="node4" presStyleIdx="1" presStyleCnt="2" custScaleY="140083">
        <dgm:presLayoutVars>
          <dgm:chPref val="3"/>
        </dgm:presLayoutVars>
      </dgm:prSet>
      <dgm:spPr/>
    </dgm:pt>
    <dgm:pt modelId="{A3284141-C976-4F46-815C-AEAD96554B98}" type="pres">
      <dgm:prSet presAssocID="{8CE17225-93A1-4E72-AFCE-3B41DB9858A5}" presName="level3hierChild" presStyleCnt="0"/>
      <dgm:spPr/>
    </dgm:pt>
  </dgm:ptLst>
  <dgm:cxnLst>
    <dgm:cxn modelId="{D2543A05-4C98-4A35-8F94-0BCB29ED7888}" srcId="{4F870861-9AD2-451F-95D0-9F0B019689E4}" destId="{4C27702E-80F9-4975-B64E-E537C4C34888}" srcOrd="0" destOrd="0" parTransId="{109F0795-C8EF-4A60-9965-15CF6201DDEA}" sibTransId="{37A2CC17-5BC4-492B-A93A-756567F5E37D}"/>
    <dgm:cxn modelId="{77C6EB0D-A205-402E-AD1B-B5D1ED650F87}" type="presOf" srcId="{AD33BF16-2EDB-4045-9105-4FAC19287C52}" destId="{20304B8A-30F8-4309-A9FD-AD4A202E1628}" srcOrd="1" destOrd="0" presId="urn:microsoft.com/office/officeart/2008/layout/HorizontalMultiLevelHierarchy"/>
    <dgm:cxn modelId="{5AEEC034-B6FF-4DAD-8E7C-9CAB05D8EEE2}" type="presOf" srcId="{1719BD83-66D4-44A5-8534-CDA9C376DF14}" destId="{7CB783AC-218D-44C7-8701-3D9757B7BAA3}" srcOrd="0" destOrd="0" presId="urn:microsoft.com/office/officeart/2008/layout/HorizontalMultiLevelHierarchy"/>
    <dgm:cxn modelId="{F9431C38-3C3E-440A-895D-9C8167B1AAC0}" type="presOf" srcId="{4C27702E-80F9-4975-B64E-E537C4C34888}" destId="{65EC63A1-E985-435C-A0DE-5BC39408147B}" srcOrd="0" destOrd="0" presId="urn:microsoft.com/office/officeart/2008/layout/HorizontalMultiLevelHierarchy"/>
    <dgm:cxn modelId="{9AE11E44-CB36-4C91-B953-BA9C92EAD391}" type="presOf" srcId="{7F9E72AC-34CD-4BA1-BA1D-09271BE3717E}" destId="{2CD9F836-981A-4D22-9DD9-39A090ED79E1}" srcOrd="0" destOrd="0" presId="urn:microsoft.com/office/officeart/2008/layout/HorizontalMultiLevelHierarchy"/>
    <dgm:cxn modelId="{ED351A4C-EF13-48C9-8ADB-3836B1834E5A}" srcId="{7F9E72AC-34CD-4BA1-BA1D-09271BE3717E}" destId="{B2346337-ABAE-4EE3-8C14-1DFA31902D33}" srcOrd="0" destOrd="0" parTransId="{004099F6-D89A-47BE-B88A-D8C033AAEFD1}" sibTransId="{A62780F2-B4C6-4D71-A219-600383E198FD}"/>
    <dgm:cxn modelId="{B8A98C71-132B-495A-AA7B-8F15E79C8A65}" type="presOf" srcId="{8CE17225-93A1-4E72-AFCE-3B41DB9858A5}" destId="{6AF8402E-B7B9-4A6D-875E-CAF33A82640E}" srcOrd="0" destOrd="0" presId="urn:microsoft.com/office/officeart/2008/layout/HorizontalMultiLevelHierarchy"/>
    <dgm:cxn modelId="{48B7B451-A6A2-4C20-922E-D785BC94AB7E}" type="presOf" srcId="{93256856-4FEC-49F0-8592-6229C5E78180}" destId="{EF7AA624-E6EA-4A41-9962-09116676CD4F}" srcOrd="1" destOrd="0" presId="urn:microsoft.com/office/officeart/2008/layout/HorizontalMultiLevelHierarchy"/>
    <dgm:cxn modelId="{2B0AC752-56FF-491B-992C-86C2286E55AB}" type="presOf" srcId="{AE2BB760-9E39-4874-A5B3-73F0C08D3E3F}" destId="{0D875E3B-0C1A-4BAD-B6C2-0B472B90BA7D}" srcOrd="0" destOrd="0" presId="urn:microsoft.com/office/officeart/2008/layout/HorizontalMultiLevelHierarchy"/>
    <dgm:cxn modelId="{B4420C53-2413-4CD9-AA26-C9129B3CD3E9}" type="presOf" srcId="{AD33BF16-2EDB-4045-9105-4FAC19287C52}" destId="{4E34C562-44A4-4746-8B65-6CA3EEC169F1}" srcOrd="0" destOrd="0" presId="urn:microsoft.com/office/officeart/2008/layout/HorizontalMultiLevelHierarchy"/>
    <dgm:cxn modelId="{D60E2858-8940-44BE-AF88-FA44EA69C10F}" srcId="{4C27702E-80F9-4975-B64E-E537C4C34888}" destId="{7F9E72AC-34CD-4BA1-BA1D-09271BE3717E}" srcOrd="1" destOrd="0" parTransId="{93256856-4FEC-49F0-8592-6229C5E78180}" sibTransId="{0403B9D9-A8B8-4170-BFF5-79730C00051E}"/>
    <dgm:cxn modelId="{A8E7E879-CB3C-406B-98EC-8B77A9A031A3}" type="presOf" srcId="{1719BD83-66D4-44A5-8534-CDA9C376DF14}" destId="{2C3E8EAF-399E-40AA-AC56-36CEA55979B5}" srcOrd="1" destOrd="0" presId="urn:microsoft.com/office/officeart/2008/layout/HorizontalMultiLevelHierarchy"/>
    <dgm:cxn modelId="{E5BD4B7D-3841-4435-AB7E-CC0F298E64E4}" srcId="{02461CD5-B781-4D88-9056-13F3846803BD}" destId="{490977D8-BD6E-4481-9A14-1FDCB4E2A89A}" srcOrd="0" destOrd="0" parTransId="{AD33BF16-2EDB-4045-9105-4FAC19287C52}" sibTransId="{5C1DB2FB-7F82-42CD-949C-BD0A038D9812}"/>
    <dgm:cxn modelId="{F858CD80-EFD9-4EF4-9733-679E21ED5D1A}" type="presOf" srcId="{C21487DE-F7F5-4105-934D-8722DB539859}" destId="{FE1C3586-8B73-4C8B-B8AD-4F0B0F0B1CBA}" srcOrd="1" destOrd="0" presId="urn:microsoft.com/office/officeart/2008/layout/HorizontalMultiLevelHierarchy"/>
    <dgm:cxn modelId="{035CFB81-D50E-4E5B-9801-9487E4234E30}" type="presOf" srcId="{B2346337-ABAE-4EE3-8C14-1DFA31902D33}" destId="{592A29F0-55A0-45C3-B021-2EB0160BD468}" srcOrd="0" destOrd="0" presId="urn:microsoft.com/office/officeart/2008/layout/HorizontalMultiLevelHierarchy"/>
    <dgm:cxn modelId="{40378783-F693-4BFE-9068-42E98587BCD8}" type="presOf" srcId="{4F870861-9AD2-451F-95D0-9F0B019689E4}" destId="{232A7F46-F4B9-42CE-AF1A-5CA7DE03A8FA}" srcOrd="0" destOrd="0" presId="urn:microsoft.com/office/officeart/2008/layout/HorizontalMultiLevelHierarchy"/>
    <dgm:cxn modelId="{DCE24687-91C0-456D-8A12-6FCB12E27D35}" type="presOf" srcId="{93256856-4FEC-49F0-8592-6229C5E78180}" destId="{19F198F3-6538-4494-8684-641B8CA28C8F}" srcOrd="0" destOrd="0" presId="urn:microsoft.com/office/officeart/2008/layout/HorizontalMultiLevelHierarchy"/>
    <dgm:cxn modelId="{6774C296-4BFF-4246-8AB8-927A298FAE20}" srcId="{4C27702E-80F9-4975-B64E-E537C4C34888}" destId="{02461CD5-B781-4D88-9056-13F3846803BD}" srcOrd="0" destOrd="0" parTransId="{C21487DE-F7F5-4105-934D-8722DB539859}" sibTransId="{56F98162-871D-4385-B034-415433CEB2E1}"/>
    <dgm:cxn modelId="{7F71F696-8126-4D19-84A1-4033511A50CF}" srcId="{490977D8-BD6E-4481-9A14-1FDCB4E2A89A}" destId="{AE2BB760-9E39-4874-A5B3-73F0C08D3E3F}" srcOrd="0" destOrd="0" parTransId="{36FF09B2-4C7D-43F4-B28F-553DF8986247}" sibTransId="{23F0602F-A511-40F1-B8F5-111AC9D1D4EC}"/>
    <dgm:cxn modelId="{3DFDC799-988A-426F-A9C1-5ED321F5C8C0}" type="presOf" srcId="{02461CD5-B781-4D88-9056-13F3846803BD}" destId="{FA0364E3-1668-40F6-B384-32E8F3464715}" srcOrd="0" destOrd="0" presId="urn:microsoft.com/office/officeart/2008/layout/HorizontalMultiLevelHierarchy"/>
    <dgm:cxn modelId="{D7F3C09B-B64C-4ACF-97E1-AA22DF42BE73}" type="presOf" srcId="{36FF09B2-4C7D-43F4-B28F-553DF8986247}" destId="{53220323-0255-4075-B123-22A8232FB01D}" srcOrd="1" destOrd="0" presId="urn:microsoft.com/office/officeart/2008/layout/HorizontalMultiLevelHierarchy"/>
    <dgm:cxn modelId="{2312969F-324B-4BD0-9BD3-8D175F6B57FB}" type="presOf" srcId="{004099F6-D89A-47BE-B88A-D8C033AAEFD1}" destId="{E728621C-01A3-41BA-84D2-ADB055E32674}" srcOrd="1" destOrd="0" presId="urn:microsoft.com/office/officeart/2008/layout/HorizontalMultiLevelHierarchy"/>
    <dgm:cxn modelId="{0A9C12A6-609C-4C90-B570-00D63AB4817D}" srcId="{B2346337-ABAE-4EE3-8C14-1DFA31902D33}" destId="{8CE17225-93A1-4E72-AFCE-3B41DB9858A5}" srcOrd="0" destOrd="0" parTransId="{1719BD83-66D4-44A5-8534-CDA9C376DF14}" sibTransId="{823CECC2-07CE-47ED-8ABB-D190267D094D}"/>
    <dgm:cxn modelId="{A5CA76AF-77DB-4AF5-A41E-867542EAAE83}" type="presOf" srcId="{C21487DE-F7F5-4105-934D-8722DB539859}" destId="{4598AE21-E02E-4B8D-9DEB-D3E2283DCED1}" srcOrd="0" destOrd="0" presId="urn:microsoft.com/office/officeart/2008/layout/HorizontalMultiLevelHierarchy"/>
    <dgm:cxn modelId="{B340EEC3-6689-4185-8C99-53BF1E617FE7}" type="presOf" srcId="{36FF09B2-4C7D-43F4-B28F-553DF8986247}" destId="{F78DF550-B836-479C-A493-4580BE1C65CA}" srcOrd="0" destOrd="0" presId="urn:microsoft.com/office/officeart/2008/layout/HorizontalMultiLevelHierarchy"/>
    <dgm:cxn modelId="{C06EA6DB-4EED-45D3-9B7F-734BAD8DA632}" type="presOf" srcId="{004099F6-D89A-47BE-B88A-D8C033AAEFD1}" destId="{2B68E524-456F-4CC6-B45C-2A54A767BBFB}" srcOrd="0" destOrd="0" presId="urn:microsoft.com/office/officeart/2008/layout/HorizontalMultiLevelHierarchy"/>
    <dgm:cxn modelId="{A00F30F1-FB01-4234-A6AC-3470637CE557}" type="presOf" srcId="{490977D8-BD6E-4481-9A14-1FDCB4E2A89A}" destId="{B4EE16ED-9789-4CAA-91A5-BAF3D1466BBC}" srcOrd="0" destOrd="0" presId="urn:microsoft.com/office/officeart/2008/layout/HorizontalMultiLevelHierarchy"/>
    <dgm:cxn modelId="{1A392486-3DF7-4E52-9FD3-0B5D09B4D53E}" type="presParOf" srcId="{232A7F46-F4B9-42CE-AF1A-5CA7DE03A8FA}" destId="{A3A8496D-7095-4327-B140-C7AFFE00FAE3}" srcOrd="0" destOrd="0" presId="urn:microsoft.com/office/officeart/2008/layout/HorizontalMultiLevelHierarchy"/>
    <dgm:cxn modelId="{B4AC7E75-133D-4E5B-B61C-B3E3EF4ED153}" type="presParOf" srcId="{A3A8496D-7095-4327-B140-C7AFFE00FAE3}" destId="{65EC63A1-E985-435C-A0DE-5BC39408147B}" srcOrd="0" destOrd="0" presId="urn:microsoft.com/office/officeart/2008/layout/HorizontalMultiLevelHierarchy"/>
    <dgm:cxn modelId="{9CACEF9B-4A32-43FD-B082-8D15C026DF28}" type="presParOf" srcId="{A3A8496D-7095-4327-B140-C7AFFE00FAE3}" destId="{B6227EFD-6F5C-4D10-8D9A-E106BC19EFC8}" srcOrd="1" destOrd="0" presId="urn:microsoft.com/office/officeart/2008/layout/HorizontalMultiLevelHierarchy"/>
    <dgm:cxn modelId="{EA24ED4E-9F21-4740-B6C5-CD699F26B670}" type="presParOf" srcId="{B6227EFD-6F5C-4D10-8D9A-E106BC19EFC8}" destId="{4598AE21-E02E-4B8D-9DEB-D3E2283DCED1}" srcOrd="0" destOrd="0" presId="urn:microsoft.com/office/officeart/2008/layout/HorizontalMultiLevelHierarchy"/>
    <dgm:cxn modelId="{6DF36153-93FD-48F6-B4B3-198E3ADC1DA7}" type="presParOf" srcId="{4598AE21-E02E-4B8D-9DEB-D3E2283DCED1}" destId="{FE1C3586-8B73-4C8B-B8AD-4F0B0F0B1CBA}" srcOrd="0" destOrd="0" presId="urn:microsoft.com/office/officeart/2008/layout/HorizontalMultiLevelHierarchy"/>
    <dgm:cxn modelId="{BD9CC330-839D-49E4-8915-15074E2FDD5E}" type="presParOf" srcId="{B6227EFD-6F5C-4D10-8D9A-E106BC19EFC8}" destId="{3BA7D9FD-4D10-4272-A59F-E62FE29CA882}" srcOrd="1" destOrd="0" presId="urn:microsoft.com/office/officeart/2008/layout/HorizontalMultiLevelHierarchy"/>
    <dgm:cxn modelId="{379A0483-2477-4C7D-B495-00326C10B353}" type="presParOf" srcId="{3BA7D9FD-4D10-4272-A59F-E62FE29CA882}" destId="{FA0364E3-1668-40F6-B384-32E8F3464715}" srcOrd="0" destOrd="0" presId="urn:microsoft.com/office/officeart/2008/layout/HorizontalMultiLevelHierarchy"/>
    <dgm:cxn modelId="{60A9C064-59E7-4808-9A38-8EC8DB29DDA9}" type="presParOf" srcId="{3BA7D9FD-4D10-4272-A59F-E62FE29CA882}" destId="{5FB8A099-BA05-4B7E-AD91-108BA9E71EBD}" srcOrd="1" destOrd="0" presId="urn:microsoft.com/office/officeart/2008/layout/HorizontalMultiLevelHierarchy"/>
    <dgm:cxn modelId="{B2A549B8-480A-4BFE-AACD-BD48915E8F6B}" type="presParOf" srcId="{5FB8A099-BA05-4B7E-AD91-108BA9E71EBD}" destId="{4E34C562-44A4-4746-8B65-6CA3EEC169F1}" srcOrd="0" destOrd="0" presId="urn:microsoft.com/office/officeart/2008/layout/HorizontalMultiLevelHierarchy"/>
    <dgm:cxn modelId="{CF97A377-42B8-499B-AD77-31B9224AD25A}" type="presParOf" srcId="{4E34C562-44A4-4746-8B65-6CA3EEC169F1}" destId="{20304B8A-30F8-4309-A9FD-AD4A202E1628}" srcOrd="0" destOrd="0" presId="urn:microsoft.com/office/officeart/2008/layout/HorizontalMultiLevelHierarchy"/>
    <dgm:cxn modelId="{2948B377-50E2-439E-845F-9DB8C3DECCB9}" type="presParOf" srcId="{5FB8A099-BA05-4B7E-AD91-108BA9E71EBD}" destId="{B52923D6-137D-44FF-AA20-C91EC2914B33}" srcOrd="1" destOrd="0" presId="urn:microsoft.com/office/officeart/2008/layout/HorizontalMultiLevelHierarchy"/>
    <dgm:cxn modelId="{DDFE1BAC-7826-4019-9C41-9B71C8140D83}" type="presParOf" srcId="{B52923D6-137D-44FF-AA20-C91EC2914B33}" destId="{B4EE16ED-9789-4CAA-91A5-BAF3D1466BBC}" srcOrd="0" destOrd="0" presId="urn:microsoft.com/office/officeart/2008/layout/HorizontalMultiLevelHierarchy"/>
    <dgm:cxn modelId="{BAF70328-3958-4382-8812-549AFE02915C}" type="presParOf" srcId="{B52923D6-137D-44FF-AA20-C91EC2914B33}" destId="{AA50306A-87AA-4B84-B534-51EBFB5ACFE9}" srcOrd="1" destOrd="0" presId="urn:microsoft.com/office/officeart/2008/layout/HorizontalMultiLevelHierarchy"/>
    <dgm:cxn modelId="{6BCD8E11-512C-473D-822E-24FE505344D1}" type="presParOf" srcId="{AA50306A-87AA-4B84-B534-51EBFB5ACFE9}" destId="{F78DF550-B836-479C-A493-4580BE1C65CA}" srcOrd="0" destOrd="0" presId="urn:microsoft.com/office/officeart/2008/layout/HorizontalMultiLevelHierarchy"/>
    <dgm:cxn modelId="{216A4C3E-D7F7-4C86-B3B6-E686920180CD}" type="presParOf" srcId="{F78DF550-B836-479C-A493-4580BE1C65CA}" destId="{53220323-0255-4075-B123-22A8232FB01D}" srcOrd="0" destOrd="0" presId="urn:microsoft.com/office/officeart/2008/layout/HorizontalMultiLevelHierarchy"/>
    <dgm:cxn modelId="{1B2C7C19-7B8F-4FC0-9B5F-8AD2BB186D65}" type="presParOf" srcId="{AA50306A-87AA-4B84-B534-51EBFB5ACFE9}" destId="{312D5488-D3B4-4604-9878-75DD4AB52B11}" srcOrd="1" destOrd="0" presId="urn:microsoft.com/office/officeart/2008/layout/HorizontalMultiLevelHierarchy"/>
    <dgm:cxn modelId="{2A4B8446-40C3-4723-AE09-761DF2BFAECD}" type="presParOf" srcId="{312D5488-D3B4-4604-9878-75DD4AB52B11}" destId="{0D875E3B-0C1A-4BAD-B6C2-0B472B90BA7D}" srcOrd="0" destOrd="0" presId="urn:microsoft.com/office/officeart/2008/layout/HorizontalMultiLevelHierarchy"/>
    <dgm:cxn modelId="{E03E2E88-51A2-48CD-9F9D-294358A9C545}" type="presParOf" srcId="{312D5488-D3B4-4604-9878-75DD4AB52B11}" destId="{97CFE12C-D587-40D9-B284-06E364AA285E}" srcOrd="1" destOrd="0" presId="urn:microsoft.com/office/officeart/2008/layout/HorizontalMultiLevelHierarchy"/>
    <dgm:cxn modelId="{D3246DF4-78CA-40E2-BAD3-DC184058DD60}" type="presParOf" srcId="{B6227EFD-6F5C-4D10-8D9A-E106BC19EFC8}" destId="{19F198F3-6538-4494-8684-641B8CA28C8F}" srcOrd="2" destOrd="0" presId="urn:microsoft.com/office/officeart/2008/layout/HorizontalMultiLevelHierarchy"/>
    <dgm:cxn modelId="{67152497-ADB8-4FF6-ACB0-6698D7A39CF9}" type="presParOf" srcId="{19F198F3-6538-4494-8684-641B8CA28C8F}" destId="{EF7AA624-E6EA-4A41-9962-09116676CD4F}" srcOrd="0" destOrd="0" presId="urn:microsoft.com/office/officeart/2008/layout/HorizontalMultiLevelHierarchy"/>
    <dgm:cxn modelId="{306A4C80-0250-4BC6-A0C8-BD7115100C1D}" type="presParOf" srcId="{B6227EFD-6F5C-4D10-8D9A-E106BC19EFC8}" destId="{A003D3DF-4D61-448C-85F8-BAE7EDEE7A02}" srcOrd="3" destOrd="0" presId="urn:microsoft.com/office/officeart/2008/layout/HorizontalMultiLevelHierarchy"/>
    <dgm:cxn modelId="{BD96A895-7619-445F-8528-09788FCBC6AF}" type="presParOf" srcId="{A003D3DF-4D61-448C-85F8-BAE7EDEE7A02}" destId="{2CD9F836-981A-4D22-9DD9-39A090ED79E1}" srcOrd="0" destOrd="0" presId="urn:microsoft.com/office/officeart/2008/layout/HorizontalMultiLevelHierarchy"/>
    <dgm:cxn modelId="{90134A23-F940-4313-8BCB-881C91EEDB62}" type="presParOf" srcId="{A003D3DF-4D61-448C-85F8-BAE7EDEE7A02}" destId="{E8827F7C-EBF4-4487-90C0-F038F0A5CE10}" srcOrd="1" destOrd="0" presId="urn:microsoft.com/office/officeart/2008/layout/HorizontalMultiLevelHierarchy"/>
    <dgm:cxn modelId="{155BAB66-40E6-4AAE-BBEB-D47A6417DAE6}" type="presParOf" srcId="{E8827F7C-EBF4-4487-90C0-F038F0A5CE10}" destId="{2B68E524-456F-4CC6-B45C-2A54A767BBFB}" srcOrd="0" destOrd="0" presId="urn:microsoft.com/office/officeart/2008/layout/HorizontalMultiLevelHierarchy"/>
    <dgm:cxn modelId="{B1DE32AB-8699-4612-8C6E-BB25F54601CB}" type="presParOf" srcId="{2B68E524-456F-4CC6-B45C-2A54A767BBFB}" destId="{E728621C-01A3-41BA-84D2-ADB055E32674}" srcOrd="0" destOrd="0" presId="urn:microsoft.com/office/officeart/2008/layout/HorizontalMultiLevelHierarchy"/>
    <dgm:cxn modelId="{B474A63D-BB25-4ED8-800D-614A8F2D04A4}" type="presParOf" srcId="{E8827F7C-EBF4-4487-90C0-F038F0A5CE10}" destId="{8B30835B-1F55-4F37-A03D-BBD455E11845}" srcOrd="1" destOrd="0" presId="urn:microsoft.com/office/officeart/2008/layout/HorizontalMultiLevelHierarchy"/>
    <dgm:cxn modelId="{A39A815F-297B-475D-87C1-3DF2C9D11D6B}" type="presParOf" srcId="{8B30835B-1F55-4F37-A03D-BBD455E11845}" destId="{592A29F0-55A0-45C3-B021-2EB0160BD468}" srcOrd="0" destOrd="0" presId="urn:microsoft.com/office/officeart/2008/layout/HorizontalMultiLevelHierarchy"/>
    <dgm:cxn modelId="{52022C8D-9319-425C-8174-2130E5F9B77D}" type="presParOf" srcId="{8B30835B-1F55-4F37-A03D-BBD455E11845}" destId="{06B43818-BFB2-4D85-BF9C-8EF576BE0EEB}" srcOrd="1" destOrd="0" presId="urn:microsoft.com/office/officeart/2008/layout/HorizontalMultiLevelHierarchy"/>
    <dgm:cxn modelId="{821AE0A6-D1CA-48D1-A7BC-1E68E4E3CDB8}" type="presParOf" srcId="{06B43818-BFB2-4D85-BF9C-8EF576BE0EEB}" destId="{7CB783AC-218D-44C7-8701-3D9757B7BAA3}" srcOrd="0" destOrd="0" presId="urn:microsoft.com/office/officeart/2008/layout/HorizontalMultiLevelHierarchy"/>
    <dgm:cxn modelId="{7F224020-1C07-42E2-BA3B-2BEBF9EE18F9}" type="presParOf" srcId="{7CB783AC-218D-44C7-8701-3D9757B7BAA3}" destId="{2C3E8EAF-399E-40AA-AC56-36CEA55979B5}" srcOrd="0" destOrd="0" presId="urn:microsoft.com/office/officeart/2008/layout/HorizontalMultiLevelHierarchy"/>
    <dgm:cxn modelId="{6E8AE491-5D9D-4302-8A6A-781CD89865F4}" type="presParOf" srcId="{06B43818-BFB2-4D85-BF9C-8EF576BE0EEB}" destId="{4290DA55-33F2-4B96-A100-D257CE24CEF8}" srcOrd="1" destOrd="0" presId="urn:microsoft.com/office/officeart/2008/layout/HorizontalMultiLevelHierarchy"/>
    <dgm:cxn modelId="{1D56F474-90D3-4BBD-AB10-A9F18A2AC188}" type="presParOf" srcId="{4290DA55-33F2-4B96-A100-D257CE24CEF8}" destId="{6AF8402E-B7B9-4A6D-875E-CAF33A82640E}" srcOrd="0" destOrd="0" presId="urn:microsoft.com/office/officeart/2008/layout/HorizontalMultiLevelHierarchy"/>
    <dgm:cxn modelId="{657B8866-E24B-4E62-8439-A3ED76BD0BBC}" type="presParOf" srcId="{4290DA55-33F2-4B96-A100-D257CE24CEF8}" destId="{A3284141-C976-4F46-815C-AEAD96554B9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BB0F55-9D9A-4D49-B306-D77B151EC164}" type="doc">
      <dgm:prSet loTypeId="urn:microsoft.com/office/officeart/2005/8/layout/hProcess9" loCatId="process" qsTypeId="urn:microsoft.com/office/officeart/2005/8/quickstyle/simple3" qsCatId="simple" csTypeId="urn:microsoft.com/office/officeart/2005/8/colors/accent1_2" csCatId="accent1" phldr="1"/>
      <dgm:spPr/>
    </dgm:pt>
    <dgm:pt modelId="{8CF454E0-1662-41BD-9A6C-4603CD30586F}">
      <dgm:prSet phldrT="[Texto]"/>
      <dgm:spPr/>
      <dgm:t>
        <a:bodyPr/>
        <a:lstStyle/>
        <a:p>
          <a:r>
            <a:rPr lang="pt-BR" dirty="0"/>
            <a:t>As grandes dificuldades</a:t>
          </a:r>
        </a:p>
      </dgm:t>
    </dgm:pt>
    <dgm:pt modelId="{AC8DE214-2ECB-42A9-BEC3-81E2DBD52B5F}" type="parTrans" cxnId="{D60ED851-74AB-4C2D-92AD-08037CF0EA46}">
      <dgm:prSet/>
      <dgm:spPr/>
    </dgm:pt>
    <dgm:pt modelId="{CEEFF006-57C5-42AF-BBD3-21FBD9E05D96}" type="sibTrans" cxnId="{D60ED851-74AB-4C2D-92AD-08037CF0EA46}">
      <dgm:prSet/>
      <dgm:spPr/>
    </dgm:pt>
    <dgm:pt modelId="{B982312C-97BD-440C-BEAF-3C423D774EF6}">
      <dgm:prSet phldrT="[Texto]"/>
      <dgm:spPr/>
      <dgm:t>
        <a:bodyPr/>
        <a:lstStyle/>
        <a:p>
          <a:r>
            <a:rPr lang="pt-BR" dirty="0"/>
            <a:t>Estão nos pressupostos legais</a:t>
          </a:r>
        </a:p>
      </dgm:t>
    </dgm:pt>
    <dgm:pt modelId="{C1D46F67-4C5E-4A64-A7CB-75B244C01A8A}" type="parTrans" cxnId="{D94D9DB4-32B4-4BB9-A76A-E17EC97E1C69}">
      <dgm:prSet/>
      <dgm:spPr/>
    </dgm:pt>
    <dgm:pt modelId="{5C7D6E97-A995-49B3-B9AD-8FD1FD791882}" type="sibTrans" cxnId="{D94D9DB4-32B4-4BB9-A76A-E17EC97E1C69}">
      <dgm:prSet/>
      <dgm:spPr/>
    </dgm:pt>
    <dgm:pt modelId="{2EF55914-1C5E-4A24-9B65-59D26D1B4727}">
      <dgm:prSet phldrT="[Texto]"/>
      <dgm:spPr/>
      <dgm:t>
        <a:bodyPr/>
        <a:lstStyle/>
        <a:p>
          <a:r>
            <a:rPr lang="pt-BR" dirty="0"/>
            <a:t>Que identificam a possibilidade de recuperação ou de não recuperação.</a:t>
          </a:r>
        </a:p>
      </dgm:t>
    </dgm:pt>
    <dgm:pt modelId="{F7BA8789-2380-4F51-A1FC-8E95CEA8EDAB}" type="parTrans" cxnId="{0F073C3D-EB8A-4E2C-8595-5B9DF2C3FC62}">
      <dgm:prSet/>
      <dgm:spPr/>
    </dgm:pt>
    <dgm:pt modelId="{2992BA2C-63BF-425A-B2C1-AF11222EEF59}" type="sibTrans" cxnId="{0F073C3D-EB8A-4E2C-8595-5B9DF2C3FC62}">
      <dgm:prSet/>
      <dgm:spPr/>
    </dgm:pt>
    <dgm:pt modelId="{9F2A395D-8212-447B-890F-60C47BD9B6B4}" type="pres">
      <dgm:prSet presAssocID="{1DBB0F55-9D9A-4D49-B306-D77B151EC164}" presName="CompostProcess" presStyleCnt="0">
        <dgm:presLayoutVars>
          <dgm:dir/>
          <dgm:resizeHandles val="exact"/>
        </dgm:presLayoutVars>
      </dgm:prSet>
      <dgm:spPr/>
    </dgm:pt>
    <dgm:pt modelId="{5911382D-1BE8-447B-A5A6-5D5CAC7BA027}" type="pres">
      <dgm:prSet presAssocID="{1DBB0F55-9D9A-4D49-B306-D77B151EC164}" presName="arrow" presStyleLbl="bgShp" presStyleIdx="0" presStyleCnt="1"/>
      <dgm:spPr/>
    </dgm:pt>
    <dgm:pt modelId="{8F6C1F82-5C15-4AE7-8155-57200A94CD96}" type="pres">
      <dgm:prSet presAssocID="{1DBB0F55-9D9A-4D49-B306-D77B151EC164}" presName="linearProcess" presStyleCnt="0"/>
      <dgm:spPr/>
    </dgm:pt>
    <dgm:pt modelId="{D0015F82-2E05-4908-9AAF-24453FB2BFB5}" type="pres">
      <dgm:prSet presAssocID="{8CF454E0-1662-41BD-9A6C-4603CD30586F}" presName="textNode" presStyleLbl="node1" presStyleIdx="0" presStyleCnt="3">
        <dgm:presLayoutVars>
          <dgm:bulletEnabled val="1"/>
        </dgm:presLayoutVars>
      </dgm:prSet>
      <dgm:spPr/>
    </dgm:pt>
    <dgm:pt modelId="{309AD9C1-7DDB-4A6E-A79E-44D531D996B5}" type="pres">
      <dgm:prSet presAssocID="{CEEFF006-57C5-42AF-BBD3-21FBD9E05D96}" presName="sibTrans" presStyleCnt="0"/>
      <dgm:spPr/>
    </dgm:pt>
    <dgm:pt modelId="{15DF195D-D6DA-44DA-A985-CEAD43D5F151}" type="pres">
      <dgm:prSet presAssocID="{B982312C-97BD-440C-BEAF-3C423D774EF6}" presName="textNode" presStyleLbl="node1" presStyleIdx="1" presStyleCnt="3">
        <dgm:presLayoutVars>
          <dgm:bulletEnabled val="1"/>
        </dgm:presLayoutVars>
      </dgm:prSet>
      <dgm:spPr/>
    </dgm:pt>
    <dgm:pt modelId="{7751F5C3-4BC4-479D-B20A-014990B899AE}" type="pres">
      <dgm:prSet presAssocID="{5C7D6E97-A995-49B3-B9AD-8FD1FD791882}" presName="sibTrans" presStyleCnt="0"/>
      <dgm:spPr/>
    </dgm:pt>
    <dgm:pt modelId="{4F0AA707-EB03-4C60-A5EF-DD141CAA491E}" type="pres">
      <dgm:prSet presAssocID="{2EF55914-1C5E-4A24-9B65-59D26D1B4727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71183E26-709F-4CDC-A4A0-320674C5985B}" type="presOf" srcId="{1DBB0F55-9D9A-4D49-B306-D77B151EC164}" destId="{9F2A395D-8212-447B-890F-60C47BD9B6B4}" srcOrd="0" destOrd="0" presId="urn:microsoft.com/office/officeart/2005/8/layout/hProcess9"/>
    <dgm:cxn modelId="{0F073C3D-EB8A-4E2C-8595-5B9DF2C3FC62}" srcId="{1DBB0F55-9D9A-4D49-B306-D77B151EC164}" destId="{2EF55914-1C5E-4A24-9B65-59D26D1B4727}" srcOrd="2" destOrd="0" parTransId="{F7BA8789-2380-4F51-A1FC-8E95CEA8EDAB}" sibTransId="{2992BA2C-63BF-425A-B2C1-AF11222EEF59}"/>
    <dgm:cxn modelId="{D60ED851-74AB-4C2D-92AD-08037CF0EA46}" srcId="{1DBB0F55-9D9A-4D49-B306-D77B151EC164}" destId="{8CF454E0-1662-41BD-9A6C-4603CD30586F}" srcOrd="0" destOrd="0" parTransId="{AC8DE214-2ECB-42A9-BEC3-81E2DBD52B5F}" sibTransId="{CEEFF006-57C5-42AF-BBD3-21FBD9E05D96}"/>
    <dgm:cxn modelId="{4E965374-81B3-4FF5-BED5-1650FDE776DF}" type="presOf" srcId="{B982312C-97BD-440C-BEAF-3C423D774EF6}" destId="{15DF195D-D6DA-44DA-A985-CEAD43D5F151}" srcOrd="0" destOrd="0" presId="urn:microsoft.com/office/officeart/2005/8/layout/hProcess9"/>
    <dgm:cxn modelId="{D94D9DB4-32B4-4BB9-A76A-E17EC97E1C69}" srcId="{1DBB0F55-9D9A-4D49-B306-D77B151EC164}" destId="{B982312C-97BD-440C-BEAF-3C423D774EF6}" srcOrd="1" destOrd="0" parTransId="{C1D46F67-4C5E-4A64-A7CB-75B244C01A8A}" sibTransId="{5C7D6E97-A995-49B3-B9AD-8FD1FD791882}"/>
    <dgm:cxn modelId="{2B84EAB5-B384-4169-88E8-CD43D51A55BC}" type="presOf" srcId="{2EF55914-1C5E-4A24-9B65-59D26D1B4727}" destId="{4F0AA707-EB03-4C60-A5EF-DD141CAA491E}" srcOrd="0" destOrd="0" presId="urn:microsoft.com/office/officeart/2005/8/layout/hProcess9"/>
    <dgm:cxn modelId="{68436BC5-038C-4C28-B840-AEF1B18A8260}" type="presOf" srcId="{8CF454E0-1662-41BD-9A6C-4603CD30586F}" destId="{D0015F82-2E05-4908-9AAF-24453FB2BFB5}" srcOrd="0" destOrd="0" presId="urn:microsoft.com/office/officeart/2005/8/layout/hProcess9"/>
    <dgm:cxn modelId="{D580249C-4649-4C8B-B47F-A9AC96D336AC}" type="presParOf" srcId="{9F2A395D-8212-447B-890F-60C47BD9B6B4}" destId="{5911382D-1BE8-447B-A5A6-5D5CAC7BA027}" srcOrd="0" destOrd="0" presId="urn:microsoft.com/office/officeart/2005/8/layout/hProcess9"/>
    <dgm:cxn modelId="{97675B9A-791E-4DCB-BC35-815FE37C3C98}" type="presParOf" srcId="{9F2A395D-8212-447B-890F-60C47BD9B6B4}" destId="{8F6C1F82-5C15-4AE7-8155-57200A94CD96}" srcOrd="1" destOrd="0" presId="urn:microsoft.com/office/officeart/2005/8/layout/hProcess9"/>
    <dgm:cxn modelId="{741D4AB5-9333-49BE-B7C9-DD2BB8D7909C}" type="presParOf" srcId="{8F6C1F82-5C15-4AE7-8155-57200A94CD96}" destId="{D0015F82-2E05-4908-9AAF-24453FB2BFB5}" srcOrd="0" destOrd="0" presId="urn:microsoft.com/office/officeart/2005/8/layout/hProcess9"/>
    <dgm:cxn modelId="{EAD6CEEA-A592-4A54-ACFB-2F58659BB0BF}" type="presParOf" srcId="{8F6C1F82-5C15-4AE7-8155-57200A94CD96}" destId="{309AD9C1-7DDB-4A6E-A79E-44D531D996B5}" srcOrd="1" destOrd="0" presId="urn:microsoft.com/office/officeart/2005/8/layout/hProcess9"/>
    <dgm:cxn modelId="{60EAF85E-B9C2-4E92-AD51-9BD14A40003E}" type="presParOf" srcId="{8F6C1F82-5C15-4AE7-8155-57200A94CD96}" destId="{15DF195D-D6DA-44DA-A985-CEAD43D5F151}" srcOrd="2" destOrd="0" presId="urn:microsoft.com/office/officeart/2005/8/layout/hProcess9"/>
    <dgm:cxn modelId="{F613414F-DB7D-4A65-87A8-20188A596F32}" type="presParOf" srcId="{8F6C1F82-5C15-4AE7-8155-57200A94CD96}" destId="{7751F5C3-4BC4-479D-B20A-014990B899AE}" srcOrd="3" destOrd="0" presId="urn:microsoft.com/office/officeart/2005/8/layout/hProcess9"/>
    <dgm:cxn modelId="{A831C653-EF5C-4222-9CB3-B067831CA0FA}" type="presParOf" srcId="{8F6C1F82-5C15-4AE7-8155-57200A94CD96}" destId="{4F0AA707-EB03-4C60-A5EF-DD141CAA491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2C3277-CEB8-4424-B1D4-36507738E72D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F2EB2E7-FE4C-434B-A216-DB7CE3BBE78A}">
      <dgm:prSet phldrT="[Texto]" custT="1"/>
      <dgm:spPr/>
      <dgm:t>
        <a:bodyPr/>
        <a:lstStyle/>
        <a:p>
          <a:r>
            <a:rPr lang="pt-BR" sz="2400" b="1" dirty="0"/>
            <a:t>A grande indagação é, portanto:</a:t>
          </a:r>
        </a:p>
      </dgm:t>
    </dgm:pt>
    <dgm:pt modelId="{CFDAF09B-078E-4F3C-A0DD-94DD488B013D}" type="parTrans" cxnId="{699A2CA5-D56E-43B8-AE92-D3A4E069B695}">
      <dgm:prSet/>
      <dgm:spPr/>
      <dgm:t>
        <a:bodyPr/>
        <a:lstStyle/>
        <a:p>
          <a:endParaRPr lang="pt-BR" sz="2400"/>
        </a:p>
      </dgm:t>
    </dgm:pt>
    <dgm:pt modelId="{7B0A94E8-868A-4249-823D-FD2AFCDF3B3D}" type="sibTrans" cxnId="{699A2CA5-D56E-43B8-AE92-D3A4E069B695}">
      <dgm:prSet custT="1"/>
      <dgm:spPr/>
      <dgm:t>
        <a:bodyPr/>
        <a:lstStyle/>
        <a:p>
          <a:endParaRPr lang="pt-BR" sz="3600"/>
        </a:p>
      </dgm:t>
    </dgm:pt>
    <dgm:pt modelId="{4B906A22-9730-4B55-A546-8B61F86AB3E2}">
      <dgm:prSet phldrT="[Texto]" custT="1"/>
      <dgm:spPr/>
      <dgm:t>
        <a:bodyPr/>
        <a:lstStyle/>
        <a:p>
          <a:r>
            <a:rPr lang="pt-BR" sz="2400" dirty="0"/>
            <a:t>Como os tribunais têm compreendido, ao longo dos anos, a aplicação dos conceitos legais à prática das empresas...</a:t>
          </a:r>
        </a:p>
      </dgm:t>
    </dgm:pt>
    <dgm:pt modelId="{4440BF49-13D1-4C9B-BEBD-0B0B72D04739}" type="parTrans" cxnId="{5782C52A-B34B-405B-A417-67EC3FFDDAD0}">
      <dgm:prSet/>
      <dgm:spPr/>
      <dgm:t>
        <a:bodyPr/>
        <a:lstStyle/>
        <a:p>
          <a:endParaRPr lang="pt-BR" sz="2400"/>
        </a:p>
      </dgm:t>
    </dgm:pt>
    <dgm:pt modelId="{03868743-7194-404D-B0DC-7DC47523554D}" type="sibTrans" cxnId="{5782C52A-B34B-405B-A417-67EC3FFDDAD0}">
      <dgm:prSet custT="1"/>
      <dgm:spPr/>
      <dgm:t>
        <a:bodyPr/>
        <a:lstStyle/>
        <a:p>
          <a:endParaRPr lang="pt-BR" sz="3600"/>
        </a:p>
      </dgm:t>
    </dgm:pt>
    <dgm:pt modelId="{AF9CB02A-E592-47EA-ADA7-CF6EDD381827}">
      <dgm:prSet phldrT="[Texto]" custT="1"/>
      <dgm:spPr/>
      <dgm:t>
        <a:bodyPr/>
        <a:lstStyle/>
        <a:p>
          <a:r>
            <a:rPr lang="pt-BR" sz="1800" dirty="0"/>
            <a:t>Por exemplo: O art. 51 da Lei n.º 11.101/ estabelece uma série de documentos que devem ser juntados num pedido de recuperação judicial. O art. 52 da mesma lei, afirma que “estando em termos a documentação” o juiz deverá processar a recuperação judicial.</a:t>
          </a:r>
        </a:p>
      </dgm:t>
    </dgm:pt>
    <dgm:pt modelId="{CB3D812B-505F-4169-8707-D12E7571E8E3}" type="parTrans" cxnId="{134FA264-DD2B-404B-A037-F5F0BA29277D}">
      <dgm:prSet/>
      <dgm:spPr/>
      <dgm:t>
        <a:bodyPr/>
        <a:lstStyle/>
        <a:p>
          <a:endParaRPr lang="pt-BR" sz="2400"/>
        </a:p>
      </dgm:t>
    </dgm:pt>
    <dgm:pt modelId="{398DAC4E-0CD6-408B-B542-A5634F2F3542}" type="sibTrans" cxnId="{134FA264-DD2B-404B-A037-F5F0BA29277D}">
      <dgm:prSet custT="1"/>
      <dgm:spPr/>
      <dgm:t>
        <a:bodyPr/>
        <a:lstStyle/>
        <a:p>
          <a:endParaRPr lang="pt-BR" sz="3600"/>
        </a:p>
      </dgm:t>
    </dgm:pt>
    <dgm:pt modelId="{4F563D13-EDE0-4334-A28B-13F211853DF2}">
      <dgm:prSet phldrT="[Texto]" custT="1"/>
      <dgm:spPr/>
      <dgm:t>
        <a:bodyPr/>
        <a:lstStyle/>
        <a:p>
          <a:r>
            <a:rPr lang="pt-BR" sz="1800" dirty="0"/>
            <a:t>A questão é, se analisarmos apenas formalmente a existência da documentação nos autos, pode ocorrer dela estar correta, mas não coincidir com a verdade sobre a empresa e esta, assim, estar em situação de inviabilidade.</a:t>
          </a:r>
        </a:p>
      </dgm:t>
    </dgm:pt>
    <dgm:pt modelId="{3A9B2069-864C-4034-A08D-295BCFD4CD10}" type="parTrans" cxnId="{550CF4D2-CF1B-40EE-A1EF-1F8318ADEB6E}">
      <dgm:prSet/>
      <dgm:spPr/>
      <dgm:t>
        <a:bodyPr/>
        <a:lstStyle/>
        <a:p>
          <a:endParaRPr lang="pt-BR" sz="2400"/>
        </a:p>
      </dgm:t>
    </dgm:pt>
    <dgm:pt modelId="{4B8D31A5-6853-40ED-8991-BF8306036037}" type="sibTrans" cxnId="{550CF4D2-CF1B-40EE-A1EF-1F8318ADEB6E}">
      <dgm:prSet custT="1"/>
      <dgm:spPr/>
      <dgm:t>
        <a:bodyPr/>
        <a:lstStyle/>
        <a:p>
          <a:endParaRPr lang="pt-BR" sz="3600"/>
        </a:p>
      </dgm:t>
    </dgm:pt>
    <dgm:pt modelId="{C34771F5-86DC-4B0A-8D0A-4D3F32A04812}">
      <dgm:prSet phldrT="[Texto]" custT="1"/>
      <dgm:spPr/>
      <dgm:t>
        <a:bodyPr/>
        <a:lstStyle/>
        <a:p>
          <a:r>
            <a:rPr lang="pt-BR" sz="1800" dirty="0"/>
            <a:t>O projeto visa identificar pontos nevrálgicos na lei para analisar comparativamente com os bancos de dados jurisprudenciais do País visando construir a informação certa de como os tribunais vêm interpretando esses institutos. </a:t>
          </a:r>
        </a:p>
      </dgm:t>
    </dgm:pt>
    <dgm:pt modelId="{7D593799-E7B3-43B7-941F-4A3C090478A7}" type="parTrans" cxnId="{C44680E8-D0D0-4B84-809A-711AC3FBB430}">
      <dgm:prSet/>
      <dgm:spPr/>
      <dgm:t>
        <a:bodyPr/>
        <a:lstStyle/>
        <a:p>
          <a:endParaRPr lang="pt-BR" sz="2400"/>
        </a:p>
      </dgm:t>
    </dgm:pt>
    <dgm:pt modelId="{1437507F-913F-4AA7-9135-E0E2DC0B6C38}" type="sibTrans" cxnId="{C44680E8-D0D0-4B84-809A-711AC3FBB430}">
      <dgm:prSet/>
      <dgm:spPr/>
      <dgm:t>
        <a:bodyPr/>
        <a:lstStyle/>
        <a:p>
          <a:endParaRPr lang="pt-BR" sz="2400"/>
        </a:p>
      </dgm:t>
    </dgm:pt>
    <dgm:pt modelId="{6F197188-CE15-4A81-881E-C040A36FB9B9}" type="pres">
      <dgm:prSet presAssocID="{0B2C3277-CEB8-4424-B1D4-36507738E72D}" presName="outerComposite" presStyleCnt="0">
        <dgm:presLayoutVars>
          <dgm:chMax val="5"/>
          <dgm:dir/>
          <dgm:resizeHandles val="exact"/>
        </dgm:presLayoutVars>
      </dgm:prSet>
      <dgm:spPr/>
    </dgm:pt>
    <dgm:pt modelId="{A2E2BA4C-FA68-463E-94FD-283ECB9A6344}" type="pres">
      <dgm:prSet presAssocID="{0B2C3277-CEB8-4424-B1D4-36507738E72D}" presName="dummyMaxCanvas" presStyleCnt="0">
        <dgm:presLayoutVars/>
      </dgm:prSet>
      <dgm:spPr/>
    </dgm:pt>
    <dgm:pt modelId="{6A7885FA-EDE3-44BE-85C9-EFBC7106D3A7}" type="pres">
      <dgm:prSet presAssocID="{0B2C3277-CEB8-4424-B1D4-36507738E72D}" presName="FiveNodes_1" presStyleLbl="node1" presStyleIdx="0" presStyleCnt="5">
        <dgm:presLayoutVars>
          <dgm:bulletEnabled val="1"/>
        </dgm:presLayoutVars>
      </dgm:prSet>
      <dgm:spPr/>
    </dgm:pt>
    <dgm:pt modelId="{E627DA3D-63B2-45B7-9177-F2FF785C74C9}" type="pres">
      <dgm:prSet presAssocID="{0B2C3277-CEB8-4424-B1D4-36507738E72D}" presName="FiveNodes_2" presStyleLbl="node1" presStyleIdx="1" presStyleCnt="5">
        <dgm:presLayoutVars>
          <dgm:bulletEnabled val="1"/>
        </dgm:presLayoutVars>
      </dgm:prSet>
      <dgm:spPr/>
    </dgm:pt>
    <dgm:pt modelId="{56A3F727-E66E-412B-B1FC-F548508294C7}" type="pres">
      <dgm:prSet presAssocID="{0B2C3277-CEB8-4424-B1D4-36507738E72D}" presName="FiveNodes_3" presStyleLbl="node1" presStyleIdx="2" presStyleCnt="5">
        <dgm:presLayoutVars>
          <dgm:bulletEnabled val="1"/>
        </dgm:presLayoutVars>
      </dgm:prSet>
      <dgm:spPr/>
    </dgm:pt>
    <dgm:pt modelId="{061EFD21-5128-4643-B3BC-8B5160B294A9}" type="pres">
      <dgm:prSet presAssocID="{0B2C3277-CEB8-4424-B1D4-36507738E72D}" presName="FiveNodes_4" presStyleLbl="node1" presStyleIdx="3" presStyleCnt="5">
        <dgm:presLayoutVars>
          <dgm:bulletEnabled val="1"/>
        </dgm:presLayoutVars>
      </dgm:prSet>
      <dgm:spPr/>
    </dgm:pt>
    <dgm:pt modelId="{E8A3970D-B81F-4F28-91D8-E0D6DA060FA3}" type="pres">
      <dgm:prSet presAssocID="{0B2C3277-CEB8-4424-B1D4-36507738E72D}" presName="FiveNodes_5" presStyleLbl="node1" presStyleIdx="4" presStyleCnt="5">
        <dgm:presLayoutVars>
          <dgm:bulletEnabled val="1"/>
        </dgm:presLayoutVars>
      </dgm:prSet>
      <dgm:spPr/>
    </dgm:pt>
    <dgm:pt modelId="{43F398F1-C75A-4C31-B572-C9A91766C865}" type="pres">
      <dgm:prSet presAssocID="{0B2C3277-CEB8-4424-B1D4-36507738E72D}" presName="FiveConn_1-2" presStyleLbl="fgAccFollowNode1" presStyleIdx="0" presStyleCnt="4">
        <dgm:presLayoutVars>
          <dgm:bulletEnabled val="1"/>
        </dgm:presLayoutVars>
      </dgm:prSet>
      <dgm:spPr/>
    </dgm:pt>
    <dgm:pt modelId="{FC3EE0A5-4AA4-47CA-86C0-9406B71E2ADF}" type="pres">
      <dgm:prSet presAssocID="{0B2C3277-CEB8-4424-B1D4-36507738E72D}" presName="FiveConn_2-3" presStyleLbl="fgAccFollowNode1" presStyleIdx="1" presStyleCnt="4">
        <dgm:presLayoutVars>
          <dgm:bulletEnabled val="1"/>
        </dgm:presLayoutVars>
      </dgm:prSet>
      <dgm:spPr/>
    </dgm:pt>
    <dgm:pt modelId="{834EC531-04CA-40EA-AEAD-5A8376BB5182}" type="pres">
      <dgm:prSet presAssocID="{0B2C3277-CEB8-4424-B1D4-36507738E72D}" presName="FiveConn_3-4" presStyleLbl="fgAccFollowNode1" presStyleIdx="2" presStyleCnt="4">
        <dgm:presLayoutVars>
          <dgm:bulletEnabled val="1"/>
        </dgm:presLayoutVars>
      </dgm:prSet>
      <dgm:spPr/>
    </dgm:pt>
    <dgm:pt modelId="{36B0F8F9-87BE-4954-AAFC-A016C26FDDD4}" type="pres">
      <dgm:prSet presAssocID="{0B2C3277-CEB8-4424-B1D4-36507738E72D}" presName="FiveConn_4-5" presStyleLbl="fgAccFollowNode1" presStyleIdx="3" presStyleCnt="4">
        <dgm:presLayoutVars>
          <dgm:bulletEnabled val="1"/>
        </dgm:presLayoutVars>
      </dgm:prSet>
      <dgm:spPr/>
    </dgm:pt>
    <dgm:pt modelId="{1C53A675-3C4C-40EB-A2E2-8E3469B37E9B}" type="pres">
      <dgm:prSet presAssocID="{0B2C3277-CEB8-4424-B1D4-36507738E72D}" presName="FiveNodes_1_text" presStyleLbl="node1" presStyleIdx="4" presStyleCnt="5">
        <dgm:presLayoutVars>
          <dgm:bulletEnabled val="1"/>
        </dgm:presLayoutVars>
      </dgm:prSet>
      <dgm:spPr/>
    </dgm:pt>
    <dgm:pt modelId="{B2C283AB-CB9A-43AC-B49D-D22937CF65AF}" type="pres">
      <dgm:prSet presAssocID="{0B2C3277-CEB8-4424-B1D4-36507738E72D}" presName="FiveNodes_2_text" presStyleLbl="node1" presStyleIdx="4" presStyleCnt="5">
        <dgm:presLayoutVars>
          <dgm:bulletEnabled val="1"/>
        </dgm:presLayoutVars>
      </dgm:prSet>
      <dgm:spPr/>
    </dgm:pt>
    <dgm:pt modelId="{11F4CBFC-0498-4832-9F61-A1FBD17968BF}" type="pres">
      <dgm:prSet presAssocID="{0B2C3277-CEB8-4424-B1D4-36507738E72D}" presName="FiveNodes_3_text" presStyleLbl="node1" presStyleIdx="4" presStyleCnt="5">
        <dgm:presLayoutVars>
          <dgm:bulletEnabled val="1"/>
        </dgm:presLayoutVars>
      </dgm:prSet>
      <dgm:spPr/>
    </dgm:pt>
    <dgm:pt modelId="{98BDF859-48A7-4063-BDD2-CCF6844DE742}" type="pres">
      <dgm:prSet presAssocID="{0B2C3277-CEB8-4424-B1D4-36507738E72D}" presName="FiveNodes_4_text" presStyleLbl="node1" presStyleIdx="4" presStyleCnt="5">
        <dgm:presLayoutVars>
          <dgm:bulletEnabled val="1"/>
        </dgm:presLayoutVars>
      </dgm:prSet>
      <dgm:spPr/>
    </dgm:pt>
    <dgm:pt modelId="{BF6D725A-8163-4817-9F84-94BE5758ACA8}" type="pres">
      <dgm:prSet presAssocID="{0B2C3277-CEB8-4424-B1D4-36507738E72D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4AD58325-80CF-4136-B039-B8BB9FC2A93F}" type="presOf" srcId="{AF9CB02A-E592-47EA-ADA7-CF6EDD381827}" destId="{56A3F727-E66E-412B-B1FC-F548508294C7}" srcOrd="0" destOrd="0" presId="urn:microsoft.com/office/officeart/2005/8/layout/vProcess5"/>
    <dgm:cxn modelId="{5782C52A-B34B-405B-A417-67EC3FFDDAD0}" srcId="{0B2C3277-CEB8-4424-B1D4-36507738E72D}" destId="{4B906A22-9730-4B55-A546-8B61F86AB3E2}" srcOrd="1" destOrd="0" parTransId="{4440BF49-13D1-4C9B-BEBD-0B0B72D04739}" sibTransId="{03868743-7194-404D-B0DC-7DC47523554D}"/>
    <dgm:cxn modelId="{FE794F5D-591C-4CEF-BBD7-B33C95B546EE}" type="presOf" srcId="{0B2C3277-CEB8-4424-B1D4-36507738E72D}" destId="{6F197188-CE15-4A81-881E-C040A36FB9B9}" srcOrd="0" destOrd="0" presId="urn:microsoft.com/office/officeart/2005/8/layout/vProcess5"/>
    <dgm:cxn modelId="{AE06C460-9277-427A-A293-CFB556B952DC}" type="presOf" srcId="{4F563D13-EDE0-4334-A28B-13F211853DF2}" destId="{061EFD21-5128-4643-B3BC-8B5160B294A9}" srcOrd="0" destOrd="0" presId="urn:microsoft.com/office/officeart/2005/8/layout/vProcess5"/>
    <dgm:cxn modelId="{134FA264-DD2B-404B-A037-F5F0BA29277D}" srcId="{0B2C3277-CEB8-4424-B1D4-36507738E72D}" destId="{AF9CB02A-E592-47EA-ADA7-CF6EDD381827}" srcOrd="2" destOrd="0" parTransId="{CB3D812B-505F-4169-8707-D12E7571E8E3}" sibTransId="{398DAC4E-0CD6-408B-B542-A5634F2F3542}"/>
    <dgm:cxn modelId="{35418346-0CF4-44B8-A3EC-05C7D5495FB2}" type="presOf" srcId="{AF9CB02A-E592-47EA-ADA7-CF6EDD381827}" destId="{11F4CBFC-0498-4832-9F61-A1FBD17968BF}" srcOrd="1" destOrd="0" presId="urn:microsoft.com/office/officeart/2005/8/layout/vProcess5"/>
    <dgm:cxn modelId="{C7ADB767-5C7B-456A-A4A8-195E2D4289EA}" type="presOf" srcId="{4B906A22-9730-4B55-A546-8B61F86AB3E2}" destId="{B2C283AB-CB9A-43AC-B49D-D22937CF65AF}" srcOrd="1" destOrd="0" presId="urn:microsoft.com/office/officeart/2005/8/layout/vProcess5"/>
    <dgm:cxn modelId="{59F3DF71-C6BD-4DC5-A8FB-504BCE802129}" type="presOf" srcId="{4B8D31A5-6853-40ED-8991-BF8306036037}" destId="{36B0F8F9-87BE-4954-AAFC-A016C26FDDD4}" srcOrd="0" destOrd="0" presId="urn:microsoft.com/office/officeart/2005/8/layout/vProcess5"/>
    <dgm:cxn modelId="{C8C2C457-C20E-418A-8DF8-8ED66D7F0E9E}" type="presOf" srcId="{8F2EB2E7-FE4C-434B-A216-DB7CE3BBE78A}" destId="{1C53A675-3C4C-40EB-A2E2-8E3469B37E9B}" srcOrd="1" destOrd="0" presId="urn:microsoft.com/office/officeart/2005/8/layout/vProcess5"/>
    <dgm:cxn modelId="{77664578-0E9D-480F-AB82-77B4D394E3CA}" type="presOf" srcId="{398DAC4E-0CD6-408B-B542-A5634F2F3542}" destId="{834EC531-04CA-40EA-AEAD-5A8376BB5182}" srcOrd="0" destOrd="0" presId="urn:microsoft.com/office/officeart/2005/8/layout/vProcess5"/>
    <dgm:cxn modelId="{93B44059-1C88-489D-80B1-D1F2A10A4781}" type="presOf" srcId="{C34771F5-86DC-4B0A-8D0A-4D3F32A04812}" destId="{E8A3970D-B81F-4F28-91D8-E0D6DA060FA3}" srcOrd="0" destOrd="0" presId="urn:microsoft.com/office/officeart/2005/8/layout/vProcess5"/>
    <dgm:cxn modelId="{CA7E9F59-959B-4AFE-9939-278718D9DE85}" type="presOf" srcId="{4F563D13-EDE0-4334-A28B-13F211853DF2}" destId="{98BDF859-48A7-4063-BDD2-CCF6844DE742}" srcOrd="1" destOrd="0" presId="urn:microsoft.com/office/officeart/2005/8/layout/vProcess5"/>
    <dgm:cxn modelId="{AA4B738C-3C0E-4DE5-9756-088DAF6C26FD}" type="presOf" srcId="{7B0A94E8-868A-4249-823D-FD2AFCDF3B3D}" destId="{43F398F1-C75A-4C31-B572-C9A91766C865}" srcOrd="0" destOrd="0" presId="urn:microsoft.com/office/officeart/2005/8/layout/vProcess5"/>
    <dgm:cxn modelId="{699A2CA5-D56E-43B8-AE92-D3A4E069B695}" srcId="{0B2C3277-CEB8-4424-B1D4-36507738E72D}" destId="{8F2EB2E7-FE4C-434B-A216-DB7CE3BBE78A}" srcOrd="0" destOrd="0" parTransId="{CFDAF09B-078E-4F3C-A0DD-94DD488B013D}" sibTransId="{7B0A94E8-868A-4249-823D-FD2AFCDF3B3D}"/>
    <dgm:cxn modelId="{A37B2BC5-571D-4D11-ACAE-B52AD5FD1EE6}" type="presOf" srcId="{4B906A22-9730-4B55-A546-8B61F86AB3E2}" destId="{E627DA3D-63B2-45B7-9177-F2FF785C74C9}" srcOrd="0" destOrd="0" presId="urn:microsoft.com/office/officeart/2005/8/layout/vProcess5"/>
    <dgm:cxn modelId="{550CF4D2-CF1B-40EE-A1EF-1F8318ADEB6E}" srcId="{0B2C3277-CEB8-4424-B1D4-36507738E72D}" destId="{4F563D13-EDE0-4334-A28B-13F211853DF2}" srcOrd="3" destOrd="0" parTransId="{3A9B2069-864C-4034-A08D-295BCFD4CD10}" sibTransId="{4B8D31A5-6853-40ED-8991-BF8306036037}"/>
    <dgm:cxn modelId="{58D56BD7-4B32-4697-B267-8642F893F9AD}" type="presOf" srcId="{03868743-7194-404D-B0DC-7DC47523554D}" destId="{FC3EE0A5-4AA4-47CA-86C0-9406B71E2ADF}" srcOrd="0" destOrd="0" presId="urn:microsoft.com/office/officeart/2005/8/layout/vProcess5"/>
    <dgm:cxn modelId="{F7DFE2E3-16E8-4FAC-83CB-8D58F3D295B4}" type="presOf" srcId="{8F2EB2E7-FE4C-434B-A216-DB7CE3BBE78A}" destId="{6A7885FA-EDE3-44BE-85C9-EFBC7106D3A7}" srcOrd="0" destOrd="0" presId="urn:microsoft.com/office/officeart/2005/8/layout/vProcess5"/>
    <dgm:cxn modelId="{C44680E8-D0D0-4B84-809A-711AC3FBB430}" srcId="{0B2C3277-CEB8-4424-B1D4-36507738E72D}" destId="{C34771F5-86DC-4B0A-8D0A-4D3F32A04812}" srcOrd="4" destOrd="0" parTransId="{7D593799-E7B3-43B7-941F-4A3C090478A7}" sibTransId="{1437507F-913F-4AA7-9135-E0E2DC0B6C38}"/>
    <dgm:cxn modelId="{70B72FFD-ADC2-40D0-A85E-C3A7E0891CE9}" type="presOf" srcId="{C34771F5-86DC-4B0A-8D0A-4D3F32A04812}" destId="{BF6D725A-8163-4817-9F84-94BE5758ACA8}" srcOrd="1" destOrd="0" presId="urn:microsoft.com/office/officeart/2005/8/layout/vProcess5"/>
    <dgm:cxn modelId="{D2F6AD0B-2980-476A-ABE6-2479CEDADDD2}" type="presParOf" srcId="{6F197188-CE15-4A81-881E-C040A36FB9B9}" destId="{A2E2BA4C-FA68-463E-94FD-283ECB9A6344}" srcOrd="0" destOrd="0" presId="urn:microsoft.com/office/officeart/2005/8/layout/vProcess5"/>
    <dgm:cxn modelId="{A136740B-D291-4CCA-9279-1A2B72C1A707}" type="presParOf" srcId="{6F197188-CE15-4A81-881E-C040A36FB9B9}" destId="{6A7885FA-EDE3-44BE-85C9-EFBC7106D3A7}" srcOrd="1" destOrd="0" presId="urn:microsoft.com/office/officeart/2005/8/layout/vProcess5"/>
    <dgm:cxn modelId="{F8C16B41-0730-44D0-A797-CA56A99956FC}" type="presParOf" srcId="{6F197188-CE15-4A81-881E-C040A36FB9B9}" destId="{E627DA3D-63B2-45B7-9177-F2FF785C74C9}" srcOrd="2" destOrd="0" presId="urn:microsoft.com/office/officeart/2005/8/layout/vProcess5"/>
    <dgm:cxn modelId="{5E7183D4-0965-4F4A-AB2C-3E33B8AABD72}" type="presParOf" srcId="{6F197188-CE15-4A81-881E-C040A36FB9B9}" destId="{56A3F727-E66E-412B-B1FC-F548508294C7}" srcOrd="3" destOrd="0" presId="urn:microsoft.com/office/officeart/2005/8/layout/vProcess5"/>
    <dgm:cxn modelId="{5DB0A78F-91F6-411A-AC07-1A368F6FC995}" type="presParOf" srcId="{6F197188-CE15-4A81-881E-C040A36FB9B9}" destId="{061EFD21-5128-4643-B3BC-8B5160B294A9}" srcOrd="4" destOrd="0" presId="urn:microsoft.com/office/officeart/2005/8/layout/vProcess5"/>
    <dgm:cxn modelId="{3AD4E79B-190E-46F9-9C59-BB5C9C7BCC8C}" type="presParOf" srcId="{6F197188-CE15-4A81-881E-C040A36FB9B9}" destId="{E8A3970D-B81F-4F28-91D8-E0D6DA060FA3}" srcOrd="5" destOrd="0" presId="urn:microsoft.com/office/officeart/2005/8/layout/vProcess5"/>
    <dgm:cxn modelId="{5D0EC86D-C298-4D1D-8E76-DF89B003097C}" type="presParOf" srcId="{6F197188-CE15-4A81-881E-C040A36FB9B9}" destId="{43F398F1-C75A-4C31-B572-C9A91766C865}" srcOrd="6" destOrd="0" presId="urn:microsoft.com/office/officeart/2005/8/layout/vProcess5"/>
    <dgm:cxn modelId="{A95F1D14-D76D-43A2-9F9A-8027D1F39A2A}" type="presParOf" srcId="{6F197188-CE15-4A81-881E-C040A36FB9B9}" destId="{FC3EE0A5-4AA4-47CA-86C0-9406B71E2ADF}" srcOrd="7" destOrd="0" presId="urn:microsoft.com/office/officeart/2005/8/layout/vProcess5"/>
    <dgm:cxn modelId="{5B0E6E87-A533-4E45-A75E-EB1DAA55B4FA}" type="presParOf" srcId="{6F197188-CE15-4A81-881E-C040A36FB9B9}" destId="{834EC531-04CA-40EA-AEAD-5A8376BB5182}" srcOrd="8" destOrd="0" presId="urn:microsoft.com/office/officeart/2005/8/layout/vProcess5"/>
    <dgm:cxn modelId="{96F07918-C917-46B2-BDCD-548298CA0174}" type="presParOf" srcId="{6F197188-CE15-4A81-881E-C040A36FB9B9}" destId="{36B0F8F9-87BE-4954-AAFC-A016C26FDDD4}" srcOrd="9" destOrd="0" presId="urn:microsoft.com/office/officeart/2005/8/layout/vProcess5"/>
    <dgm:cxn modelId="{9C34D965-2B23-49E8-A6AD-095CA8400799}" type="presParOf" srcId="{6F197188-CE15-4A81-881E-C040A36FB9B9}" destId="{1C53A675-3C4C-40EB-A2E2-8E3469B37E9B}" srcOrd="10" destOrd="0" presId="urn:microsoft.com/office/officeart/2005/8/layout/vProcess5"/>
    <dgm:cxn modelId="{F149AF39-7E79-4F7D-8FE7-140D501B968D}" type="presParOf" srcId="{6F197188-CE15-4A81-881E-C040A36FB9B9}" destId="{B2C283AB-CB9A-43AC-B49D-D22937CF65AF}" srcOrd="11" destOrd="0" presId="urn:microsoft.com/office/officeart/2005/8/layout/vProcess5"/>
    <dgm:cxn modelId="{0084DD14-415E-43C3-B566-FAAF109C4EE4}" type="presParOf" srcId="{6F197188-CE15-4A81-881E-C040A36FB9B9}" destId="{11F4CBFC-0498-4832-9F61-A1FBD17968BF}" srcOrd="12" destOrd="0" presId="urn:microsoft.com/office/officeart/2005/8/layout/vProcess5"/>
    <dgm:cxn modelId="{D469C535-399E-4A96-B6FA-903E5755F88E}" type="presParOf" srcId="{6F197188-CE15-4A81-881E-C040A36FB9B9}" destId="{98BDF859-48A7-4063-BDD2-CCF6844DE742}" srcOrd="13" destOrd="0" presId="urn:microsoft.com/office/officeart/2005/8/layout/vProcess5"/>
    <dgm:cxn modelId="{1C729C1E-DE38-448E-A48E-3E0DCB2F4D23}" type="presParOf" srcId="{6F197188-CE15-4A81-881E-C040A36FB9B9}" destId="{BF6D725A-8163-4817-9F84-94BE5758ACA8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1611A1-27B8-4A8B-A540-A48F4954F7B4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DA00EF64-67CE-4B60-BCF2-4DC8558CAF5B}">
      <dgm:prSet phldrT="[Texto]"/>
      <dgm:spPr/>
      <dgm:t>
        <a:bodyPr/>
        <a:lstStyle/>
        <a:p>
          <a:r>
            <a:rPr lang="pt-BR" dirty="0"/>
            <a:t>Esse tipo de informação permitirá ao operador do direito prever se a empresa poderá ou não requerer sua recuperação judicial</a:t>
          </a:r>
        </a:p>
      </dgm:t>
    </dgm:pt>
    <dgm:pt modelId="{47B6BC50-30F3-4D13-A32C-28CBCC994971}" type="parTrans" cxnId="{BEC5480A-3F98-4C2F-B90E-39BA4ECFF341}">
      <dgm:prSet/>
      <dgm:spPr/>
    </dgm:pt>
    <dgm:pt modelId="{FF5F927F-FB31-4C48-9506-77A82225AC91}" type="sibTrans" cxnId="{BEC5480A-3F98-4C2F-B90E-39BA4ECFF341}">
      <dgm:prSet/>
      <dgm:spPr/>
      <dgm:t>
        <a:bodyPr/>
        <a:lstStyle/>
        <a:p>
          <a:endParaRPr lang="pt-BR"/>
        </a:p>
      </dgm:t>
    </dgm:pt>
    <dgm:pt modelId="{887CF661-F374-4620-ACE6-111AC5F25765}">
      <dgm:prSet phldrT="[Texto]"/>
      <dgm:spPr/>
      <dgm:t>
        <a:bodyPr/>
        <a:lstStyle/>
        <a:p>
          <a:r>
            <a:rPr lang="pt-BR" dirty="0"/>
            <a:t>Decerto que precisará as respostas prévias às questões que se propõe investigar</a:t>
          </a:r>
        </a:p>
      </dgm:t>
    </dgm:pt>
    <dgm:pt modelId="{B3B8DD87-88C1-4011-9D76-AE78C7B35974}" type="parTrans" cxnId="{CB111CE0-D271-42D8-A102-9F25F71E0878}">
      <dgm:prSet/>
      <dgm:spPr/>
    </dgm:pt>
    <dgm:pt modelId="{1DA48761-9ACF-4593-86CE-7C2219A9CEEF}" type="sibTrans" cxnId="{CB111CE0-D271-42D8-A102-9F25F71E0878}">
      <dgm:prSet/>
      <dgm:spPr/>
    </dgm:pt>
    <dgm:pt modelId="{516ECB4B-B45C-4F1F-B2C9-FAC4C1E82434}" type="pres">
      <dgm:prSet presAssocID="{B41611A1-27B8-4A8B-A540-A48F4954F7B4}" presName="Name0" presStyleCnt="0">
        <dgm:presLayoutVars>
          <dgm:dir/>
          <dgm:resizeHandles val="exact"/>
        </dgm:presLayoutVars>
      </dgm:prSet>
      <dgm:spPr/>
    </dgm:pt>
    <dgm:pt modelId="{5341ACBF-7B7C-418C-A9E3-6BA1161DB49F}" type="pres">
      <dgm:prSet presAssocID="{DA00EF64-67CE-4B60-BCF2-4DC8558CAF5B}" presName="node" presStyleLbl="node1" presStyleIdx="0" presStyleCnt="2">
        <dgm:presLayoutVars>
          <dgm:bulletEnabled val="1"/>
        </dgm:presLayoutVars>
      </dgm:prSet>
      <dgm:spPr/>
    </dgm:pt>
    <dgm:pt modelId="{2FF4B529-DF1D-4A94-8B57-583733C1B665}" type="pres">
      <dgm:prSet presAssocID="{FF5F927F-FB31-4C48-9506-77A82225AC91}" presName="sibTrans" presStyleLbl="sibTrans2D1" presStyleIdx="0" presStyleCnt="1"/>
      <dgm:spPr/>
    </dgm:pt>
    <dgm:pt modelId="{A82FDD1A-8D45-49A6-B393-D3BE34E04D01}" type="pres">
      <dgm:prSet presAssocID="{FF5F927F-FB31-4C48-9506-77A82225AC91}" presName="connectorText" presStyleLbl="sibTrans2D1" presStyleIdx="0" presStyleCnt="1"/>
      <dgm:spPr/>
    </dgm:pt>
    <dgm:pt modelId="{2EAB4F40-FF7E-4388-B601-2421597495A1}" type="pres">
      <dgm:prSet presAssocID="{887CF661-F374-4620-ACE6-111AC5F25765}" presName="node" presStyleLbl="node1" presStyleIdx="1" presStyleCnt="2">
        <dgm:presLayoutVars>
          <dgm:bulletEnabled val="1"/>
        </dgm:presLayoutVars>
      </dgm:prSet>
      <dgm:spPr/>
    </dgm:pt>
  </dgm:ptLst>
  <dgm:cxnLst>
    <dgm:cxn modelId="{BEC5480A-3F98-4C2F-B90E-39BA4ECFF341}" srcId="{B41611A1-27B8-4A8B-A540-A48F4954F7B4}" destId="{DA00EF64-67CE-4B60-BCF2-4DC8558CAF5B}" srcOrd="0" destOrd="0" parTransId="{47B6BC50-30F3-4D13-A32C-28CBCC994971}" sibTransId="{FF5F927F-FB31-4C48-9506-77A82225AC91}"/>
    <dgm:cxn modelId="{A1603521-2689-4C32-925A-8ECF8DD48F44}" type="presOf" srcId="{887CF661-F374-4620-ACE6-111AC5F25765}" destId="{2EAB4F40-FF7E-4388-B601-2421597495A1}" srcOrd="0" destOrd="0" presId="urn:microsoft.com/office/officeart/2005/8/layout/process1"/>
    <dgm:cxn modelId="{8B722923-95C4-4979-BF24-A6A7C644512D}" type="presOf" srcId="{FF5F927F-FB31-4C48-9506-77A82225AC91}" destId="{A82FDD1A-8D45-49A6-B393-D3BE34E04D01}" srcOrd="1" destOrd="0" presId="urn:microsoft.com/office/officeart/2005/8/layout/process1"/>
    <dgm:cxn modelId="{F1063F57-791B-4E5C-8D7E-21D040D6ED6C}" type="presOf" srcId="{B41611A1-27B8-4A8B-A540-A48F4954F7B4}" destId="{516ECB4B-B45C-4F1F-B2C9-FAC4C1E82434}" srcOrd="0" destOrd="0" presId="urn:microsoft.com/office/officeart/2005/8/layout/process1"/>
    <dgm:cxn modelId="{92B80FD9-9D25-445D-BF91-1A9EEB225DD9}" type="presOf" srcId="{DA00EF64-67CE-4B60-BCF2-4DC8558CAF5B}" destId="{5341ACBF-7B7C-418C-A9E3-6BA1161DB49F}" srcOrd="0" destOrd="0" presId="urn:microsoft.com/office/officeart/2005/8/layout/process1"/>
    <dgm:cxn modelId="{0C0A64DB-3B93-4C9C-8197-D613DE2A28C4}" type="presOf" srcId="{FF5F927F-FB31-4C48-9506-77A82225AC91}" destId="{2FF4B529-DF1D-4A94-8B57-583733C1B665}" srcOrd="0" destOrd="0" presId="urn:microsoft.com/office/officeart/2005/8/layout/process1"/>
    <dgm:cxn modelId="{CB111CE0-D271-42D8-A102-9F25F71E0878}" srcId="{B41611A1-27B8-4A8B-A540-A48F4954F7B4}" destId="{887CF661-F374-4620-ACE6-111AC5F25765}" srcOrd="1" destOrd="0" parTransId="{B3B8DD87-88C1-4011-9D76-AE78C7B35974}" sibTransId="{1DA48761-9ACF-4593-86CE-7C2219A9CEEF}"/>
    <dgm:cxn modelId="{BF1CDFFB-9F64-472D-8E49-21040E869C01}" type="presParOf" srcId="{516ECB4B-B45C-4F1F-B2C9-FAC4C1E82434}" destId="{5341ACBF-7B7C-418C-A9E3-6BA1161DB49F}" srcOrd="0" destOrd="0" presId="urn:microsoft.com/office/officeart/2005/8/layout/process1"/>
    <dgm:cxn modelId="{36CCDC2D-2234-4EC3-B3DB-8615FC8B83EB}" type="presParOf" srcId="{516ECB4B-B45C-4F1F-B2C9-FAC4C1E82434}" destId="{2FF4B529-DF1D-4A94-8B57-583733C1B665}" srcOrd="1" destOrd="0" presId="urn:microsoft.com/office/officeart/2005/8/layout/process1"/>
    <dgm:cxn modelId="{B668A577-9677-4E09-A97F-951C237AEC19}" type="presParOf" srcId="{2FF4B529-DF1D-4A94-8B57-583733C1B665}" destId="{A82FDD1A-8D45-49A6-B393-D3BE34E04D01}" srcOrd="0" destOrd="0" presId="urn:microsoft.com/office/officeart/2005/8/layout/process1"/>
    <dgm:cxn modelId="{BA1E10EF-CB8F-4220-AFF3-9C3DC2F2D3B4}" type="presParOf" srcId="{516ECB4B-B45C-4F1F-B2C9-FAC4C1E82434}" destId="{2EAB4F40-FF7E-4388-B601-2421597495A1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F80D187-BD35-4A56-ABAA-5E8F5C0899F6}" type="doc">
      <dgm:prSet loTypeId="urn:microsoft.com/office/officeart/2008/layout/RadialCluster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F4C3D24-CF1F-480E-87F6-23BE2BF29108}">
      <dgm:prSet phldrT="[Texto]"/>
      <dgm:spPr/>
      <dgm:t>
        <a:bodyPr/>
        <a:lstStyle/>
        <a:p>
          <a:r>
            <a:rPr lang="pt-BR" b="1" dirty="0"/>
            <a:t>As questões escolhidas redundarão...</a:t>
          </a:r>
        </a:p>
      </dgm:t>
    </dgm:pt>
    <dgm:pt modelId="{2D7D257E-0A29-4008-A795-E4140F94D445}" type="parTrans" cxnId="{70E5084C-A7FD-4118-A277-EEFF52CE4C09}">
      <dgm:prSet/>
      <dgm:spPr/>
      <dgm:t>
        <a:bodyPr/>
        <a:lstStyle/>
        <a:p>
          <a:endParaRPr lang="pt-BR"/>
        </a:p>
      </dgm:t>
    </dgm:pt>
    <dgm:pt modelId="{053EA8FE-DFB5-4980-8637-6B28F7D140FF}" type="sibTrans" cxnId="{70E5084C-A7FD-4118-A277-EEFF52CE4C09}">
      <dgm:prSet/>
      <dgm:spPr/>
      <dgm:t>
        <a:bodyPr/>
        <a:lstStyle/>
        <a:p>
          <a:endParaRPr lang="pt-BR"/>
        </a:p>
      </dgm:t>
    </dgm:pt>
    <dgm:pt modelId="{27825ED8-2A8B-4656-AE96-1D39FBE0F016}">
      <dgm:prSet phldrT="[Texto]"/>
      <dgm:spPr/>
      <dgm:t>
        <a:bodyPr/>
        <a:lstStyle/>
        <a:p>
          <a:r>
            <a:rPr lang="pt-BR" dirty="0"/>
            <a:t>Nos documentos que devem ser apresentados com o pedido de recuperação</a:t>
          </a:r>
        </a:p>
        <a:p>
          <a:r>
            <a:rPr lang="pt-BR" dirty="0"/>
            <a:t>Art. 51, da Lei 11.101/05</a:t>
          </a:r>
        </a:p>
      </dgm:t>
    </dgm:pt>
    <dgm:pt modelId="{E01662DB-9158-4DF1-8243-60E857ECBA34}" type="parTrans" cxnId="{7FA2B0B3-E730-4E88-822E-BF5EDD9B1438}">
      <dgm:prSet/>
      <dgm:spPr/>
      <dgm:t>
        <a:bodyPr/>
        <a:lstStyle/>
        <a:p>
          <a:endParaRPr lang="pt-BR"/>
        </a:p>
      </dgm:t>
    </dgm:pt>
    <dgm:pt modelId="{12126CB4-D21A-4366-A31C-18BE2F5D8AAC}" type="sibTrans" cxnId="{7FA2B0B3-E730-4E88-822E-BF5EDD9B1438}">
      <dgm:prSet/>
      <dgm:spPr/>
      <dgm:t>
        <a:bodyPr/>
        <a:lstStyle/>
        <a:p>
          <a:endParaRPr lang="pt-BR"/>
        </a:p>
      </dgm:t>
    </dgm:pt>
    <dgm:pt modelId="{3B59C9EE-04C0-412F-8010-6439B06AE2E5}">
      <dgm:prSet phldrT="[Texto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dirty="0"/>
            <a:t>Nos</a:t>
          </a:r>
          <a:r>
            <a:rPr lang="pt-BR" baseline="0" dirty="0"/>
            <a:t> motivos que determinam a convolação de uma recuperação judicial em um falência</a:t>
          </a:r>
          <a:endParaRPr lang="pt-BR" dirty="0"/>
        </a:p>
      </dgm:t>
    </dgm:pt>
    <dgm:pt modelId="{A106CAEE-6580-4976-B97E-99A6AACEB024}" type="parTrans" cxnId="{4EE06A43-55C1-4C2F-ACDE-EFE80D78F9D7}">
      <dgm:prSet/>
      <dgm:spPr/>
      <dgm:t>
        <a:bodyPr/>
        <a:lstStyle/>
        <a:p>
          <a:endParaRPr lang="pt-BR"/>
        </a:p>
      </dgm:t>
    </dgm:pt>
    <dgm:pt modelId="{845EC100-ED3E-4954-A2DF-7C0CEE6620EF}" type="sibTrans" cxnId="{4EE06A43-55C1-4C2F-ACDE-EFE80D78F9D7}">
      <dgm:prSet/>
      <dgm:spPr/>
      <dgm:t>
        <a:bodyPr/>
        <a:lstStyle/>
        <a:p>
          <a:endParaRPr lang="pt-BR"/>
        </a:p>
      </dgm:t>
    </dgm:pt>
    <dgm:pt modelId="{D22D0FD8-0004-4AF8-B5DE-EE7BA8D9B51E}">
      <dgm:prSet phldrT="[Texto]"/>
      <dgm:spPr/>
      <dgm:t>
        <a:bodyPr/>
        <a:lstStyle/>
        <a:p>
          <a:r>
            <a:rPr lang="pt-BR" dirty="0"/>
            <a:t>Nos requisitos legais para requerer a recuperação judicial</a:t>
          </a:r>
        </a:p>
        <a:p>
          <a:r>
            <a:rPr lang="pt-BR" dirty="0"/>
            <a:t>Art. 48, da Lei 11.101/2005</a:t>
          </a:r>
        </a:p>
      </dgm:t>
    </dgm:pt>
    <dgm:pt modelId="{7268004C-FDA0-4B37-9D09-168ED886B995}" type="parTrans" cxnId="{E12C9419-1F64-4065-9D0A-8CFAE77B6BC4}">
      <dgm:prSet/>
      <dgm:spPr/>
      <dgm:t>
        <a:bodyPr/>
        <a:lstStyle/>
        <a:p>
          <a:endParaRPr lang="pt-BR"/>
        </a:p>
      </dgm:t>
    </dgm:pt>
    <dgm:pt modelId="{C2285963-B2BB-4A4C-B5FD-B0CB61687A8A}" type="sibTrans" cxnId="{E12C9419-1F64-4065-9D0A-8CFAE77B6BC4}">
      <dgm:prSet/>
      <dgm:spPr/>
      <dgm:t>
        <a:bodyPr/>
        <a:lstStyle/>
        <a:p>
          <a:endParaRPr lang="pt-BR"/>
        </a:p>
      </dgm:t>
    </dgm:pt>
    <dgm:pt modelId="{FE7A091D-5E99-4710-8996-8158C1F51BEE}" type="pres">
      <dgm:prSet presAssocID="{2F80D187-BD35-4A56-ABAA-5E8F5C0899F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AA932AFB-9DAC-418D-BB63-D1C914A61975}" type="pres">
      <dgm:prSet presAssocID="{9F4C3D24-CF1F-480E-87F6-23BE2BF29108}" presName="singleCycle" presStyleCnt="0"/>
      <dgm:spPr/>
    </dgm:pt>
    <dgm:pt modelId="{9DE0A32D-6776-4B94-ADF5-315EB75336EB}" type="pres">
      <dgm:prSet presAssocID="{9F4C3D24-CF1F-480E-87F6-23BE2BF29108}" presName="singleCenter" presStyleLbl="node1" presStyleIdx="0" presStyleCnt="4" custLinFactNeighborX="-4" custLinFactNeighborY="-8774">
        <dgm:presLayoutVars>
          <dgm:chMax val="7"/>
          <dgm:chPref val="7"/>
        </dgm:presLayoutVars>
      </dgm:prSet>
      <dgm:spPr/>
    </dgm:pt>
    <dgm:pt modelId="{1D0D5E6D-52CF-40AC-A9D7-8FC6E5086D2E}" type="pres">
      <dgm:prSet presAssocID="{E01662DB-9158-4DF1-8243-60E857ECBA34}" presName="Name56" presStyleLbl="parChTrans1D2" presStyleIdx="0" presStyleCnt="3"/>
      <dgm:spPr/>
    </dgm:pt>
    <dgm:pt modelId="{4E2329E9-DCBA-42E2-9D84-F4579611405C}" type="pres">
      <dgm:prSet presAssocID="{27825ED8-2A8B-4656-AE96-1D39FBE0F016}" presName="text0" presStyleLbl="node1" presStyleIdx="1" presStyleCnt="4" custScaleX="321981" custScaleY="149995" custRadScaleRad="151389" custRadScaleInc="181586">
        <dgm:presLayoutVars>
          <dgm:bulletEnabled val="1"/>
        </dgm:presLayoutVars>
      </dgm:prSet>
      <dgm:spPr/>
    </dgm:pt>
    <dgm:pt modelId="{3F3EE57E-C691-4047-886D-790F4C10F7EF}" type="pres">
      <dgm:prSet presAssocID="{A106CAEE-6580-4976-B97E-99A6AACEB024}" presName="Name56" presStyleLbl="parChTrans1D2" presStyleIdx="1" presStyleCnt="3"/>
      <dgm:spPr/>
    </dgm:pt>
    <dgm:pt modelId="{D8E981C4-68FD-494A-A2D3-AA4E4D0FD965}" type="pres">
      <dgm:prSet presAssocID="{3B59C9EE-04C0-412F-8010-6439B06AE2E5}" presName="text0" presStyleLbl="node1" presStyleIdx="2" presStyleCnt="4" custScaleX="321981" custScaleY="149995" custRadScaleRad="99591" custRadScaleInc="-200007">
        <dgm:presLayoutVars>
          <dgm:bulletEnabled val="1"/>
        </dgm:presLayoutVars>
      </dgm:prSet>
      <dgm:spPr/>
    </dgm:pt>
    <dgm:pt modelId="{803CA4ED-60A9-46B5-B9BE-39FE4EE19EA3}" type="pres">
      <dgm:prSet presAssocID="{7268004C-FDA0-4B37-9D09-168ED886B995}" presName="Name56" presStyleLbl="parChTrans1D2" presStyleIdx="2" presStyleCnt="3"/>
      <dgm:spPr/>
    </dgm:pt>
    <dgm:pt modelId="{3E33FFED-045F-48C8-9220-39F50FA2FA41}" type="pres">
      <dgm:prSet presAssocID="{D22D0FD8-0004-4AF8-B5DE-EE7BA8D9B51E}" presName="text0" presStyleLbl="node1" presStyleIdx="3" presStyleCnt="4" custScaleX="321981" custScaleY="149995" custRadScaleRad="152335" custRadScaleInc="16757">
        <dgm:presLayoutVars>
          <dgm:bulletEnabled val="1"/>
        </dgm:presLayoutVars>
      </dgm:prSet>
      <dgm:spPr/>
    </dgm:pt>
  </dgm:ptLst>
  <dgm:cxnLst>
    <dgm:cxn modelId="{42E4F211-CB14-4B02-A0FE-5E2AA224D5D2}" type="presOf" srcId="{7268004C-FDA0-4B37-9D09-168ED886B995}" destId="{803CA4ED-60A9-46B5-B9BE-39FE4EE19EA3}" srcOrd="0" destOrd="0" presId="urn:microsoft.com/office/officeart/2008/layout/RadialCluster"/>
    <dgm:cxn modelId="{0E0FEE18-E522-40E0-90C9-7933C299278B}" type="presOf" srcId="{27825ED8-2A8B-4656-AE96-1D39FBE0F016}" destId="{4E2329E9-DCBA-42E2-9D84-F4579611405C}" srcOrd="0" destOrd="0" presId="urn:microsoft.com/office/officeart/2008/layout/RadialCluster"/>
    <dgm:cxn modelId="{E12C9419-1F64-4065-9D0A-8CFAE77B6BC4}" srcId="{9F4C3D24-CF1F-480E-87F6-23BE2BF29108}" destId="{D22D0FD8-0004-4AF8-B5DE-EE7BA8D9B51E}" srcOrd="2" destOrd="0" parTransId="{7268004C-FDA0-4B37-9D09-168ED886B995}" sibTransId="{C2285963-B2BB-4A4C-B5FD-B0CB61687A8A}"/>
    <dgm:cxn modelId="{B5014B32-89F6-45DD-B333-ED7B7844FF57}" type="presOf" srcId="{2F80D187-BD35-4A56-ABAA-5E8F5C0899F6}" destId="{FE7A091D-5E99-4710-8996-8158C1F51BEE}" srcOrd="0" destOrd="0" presId="urn:microsoft.com/office/officeart/2008/layout/RadialCluster"/>
    <dgm:cxn modelId="{14BB0D3C-19E2-4755-AE78-E26B8E3F7E2B}" type="presOf" srcId="{3B59C9EE-04C0-412F-8010-6439B06AE2E5}" destId="{D8E981C4-68FD-494A-A2D3-AA4E4D0FD965}" srcOrd="0" destOrd="0" presId="urn:microsoft.com/office/officeart/2008/layout/RadialCluster"/>
    <dgm:cxn modelId="{6E5E4D5D-197D-4007-98FA-95873676F609}" type="presOf" srcId="{D22D0FD8-0004-4AF8-B5DE-EE7BA8D9B51E}" destId="{3E33FFED-045F-48C8-9220-39F50FA2FA41}" srcOrd="0" destOrd="0" presId="urn:microsoft.com/office/officeart/2008/layout/RadialCluster"/>
    <dgm:cxn modelId="{59792C43-6056-45AD-A063-2D1FF091C8CE}" type="presOf" srcId="{9F4C3D24-CF1F-480E-87F6-23BE2BF29108}" destId="{9DE0A32D-6776-4B94-ADF5-315EB75336EB}" srcOrd="0" destOrd="0" presId="urn:microsoft.com/office/officeart/2008/layout/RadialCluster"/>
    <dgm:cxn modelId="{4EE06A43-55C1-4C2F-ACDE-EFE80D78F9D7}" srcId="{9F4C3D24-CF1F-480E-87F6-23BE2BF29108}" destId="{3B59C9EE-04C0-412F-8010-6439B06AE2E5}" srcOrd="1" destOrd="0" parTransId="{A106CAEE-6580-4976-B97E-99A6AACEB024}" sibTransId="{845EC100-ED3E-4954-A2DF-7C0CEE6620EF}"/>
    <dgm:cxn modelId="{70E5084C-A7FD-4118-A277-EEFF52CE4C09}" srcId="{2F80D187-BD35-4A56-ABAA-5E8F5C0899F6}" destId="{9F4C3D24-CF1F-480E-87F6-23BE2BF29108}" srcOrd="0" destOrd="0" parTransId="{2D7D257E-0A29-4008-A795-E4140F94D445}" sibTransId="{053EA8FE-DFB5-4980-8637-6B28F7D140FF}"/>
    <dgm:cxn modelId="{8871A24E-109D-4E33-A746-E657EB5C421B}" type="presOf" srcId="{E01662DB-9158-4DF1-8243-60E857ECBA34}" destId="{1D0D5E6D-52CF-40AC-A9D7-8FC6E5086D2E}" srcOrd="0" destOrd="0" presId="urn:microsoft.com/office/officeart/2008/layout/RadialCluster"/>
    <dgm:cxn modelId="{615ACBAA-1E7B-48A0-8CEE-F0F2FD2F5161}" type="presOf" srcId="{A106CAEE-6580-4976-B97E-99A6AACEB024}" destId="{3F3EE57E-C691-4047-886D-790F4C10F7EF}" srcOrd="0" destOrd="0" presId="urn:microsoft.com/office/officeart/2008/layout/RadialCluster"/>
    <dgm:cxn modelId="{7FA2B0B3-E730-4E88-822E-BF5EDD9B1438}" srcId="{9F4C3D24-CF1F-480E-87F6-23BE2BF29108}" destId="{27825ED8-2A8B-4656-AE96-1D39FBE0F016}" srcOrd="0" destOrd="0" parTransId="{E01662DB-9158-4DF1-8243-60E857ECBA34}" sibTransId="{12126CB4-D21A-4366-A31C-18BE2F5D8AAC}"/>
    <dgm:cxn modelId="{F0B71C57-A463-46E3-A0EE-BF45B9A195E6}" type="presParOf" srcId="{FE7A091D-5E99-4710-8996-8158C1F51BEE}" destId="{AA932AFB-9DAC-418D-BB63-D1C914A61975}" srcOrd="0" destOrd="0" presId="urn:microsoft.com/office/officeart/2008/layout/RadialCluster"/>
    <dgm:cxn modelId="{1A5920EB-47B3-4A50-954F-B64A8DCA48D4}" type="presParOf" srcId="{AA932AFB-9DAC-418D-BB63-D1C914A61975}" destId="{9DE0A32D-6776-4B94-ADF5-315EB75336EB}" srcOrd="0" destOrd="0" presId="urn:microsoft.com/office/officeart/2008/layout/RadialCluster"/>
    <dgm:cxn modelId="{509EC6C0-1FC4-4CE3-86C7-DB283659DDAC}" type="presParOf" srcId="{AA932AFB-9DAC-418D-BB63-D1C914A61975}" destId="{1D0D5E6D-52CF-40AC-A9D7-8FC6E5086D2E}" srcOrd="1" destOrd="0" presId="urn:microsoft.com/office/officeart/2008/layout/RadialCluster"/>
    <dgm:cxn modelId="{CF238C05-55AC-425F-BD0C-DB8618DB1091}" type="presParOf" srcId="{AA932AFB-9DAC-418D-BB63-D1C914A61975}" destId="{4E2329E9-DCBA-42E2-9D84-F4579611405C}" srcOrd="2" destOrd="0" presId="urn:microsoft.com/office/officeart/2008/layout/RadialCluster"/>
    <dgm:cxn modelId="{487640CF-2728-4F82-8C5A-B28B79B74EFA}" type="presParOf" srcId="{AA932AFB-9DAC-418D-BB63-D1C914A61975}" destId="{3F3EE57E-C691-4047-886D-790F4C10F7EF}" srcOrd="3" destOrd="0" presId="urn:microsoft.com/office/officeart/2008/layout/RadialCluster"/>
    <dgm:cxn modelId="{7F147F32-87EE-4B27-A277-04FE848D7F20}" type="presParOf" srcId="{AA932AFB-9DAC-418D-BB63-D1C914A61975}" destId="{D8E981C4-68FD-494A-A2D3-AA4E4D0FD965}" srcOrd="4" destOrd="0" presId="urn:microsoft.com/office/officeart/2008/layout/RadialCluster"/>
    <dgm:cxn modelId="{1798C0D0-BAD8-4D38-8188-215ADA5E5BD0}" type="presParOf" srcId="{AA932AFB-9DAC-418D-BB63-D1C914A61975}" destId="{803CA4ED-60A9-46B5-B9BE-39FE4EE19EA3}" srcOrd="5" destOrd="0" presId="urn:microsoft.com/office/officeart/2008/layout/RadialCluster"/>
    <dgm:cxn modelId="{3AA61FF5-4992-48F1-9ED8-84D97FD36414}" type="presParOf" srcId="{AA932AFB-9DAC-418D-BB63-D1C914A61975}" destId="{3E33FFED-045F-48C8-9220-39F50FA2FA41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B783AC-218D-44C7-8701-3D9757B7BAA3}">
      <dsp:nvSpPr>
        <dsp:cNvPr id="0" name=""/>
        <dsp:cNvSpPr/>
      </dsp:nvSpPr>
      <dsp:spPr>
        <a:xfrm>
          <a:off x="7572815" y="3332855"/>
          <a:ext cx="5598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9848" y="45720"/>
              </a:lnTo>
            </a:path>
          </a:pathLst>
        </a:custGeom>
        <a:noFill/>
        <a:ln w="34925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7838743" y="3364579"/>
        <a:ext cx="27992" cy="27992"/>
      </dsp:txXfrm>
    </dsp:sp>
    <dsp:sp modelId="{2B68E524-456F-4CC6-B45C-2A54A767BBFB}">
      <dsp:nvSpPr>
        <dsp:cNvPr id="0" name=""/>
        <dsp:cNvSpPr/>
      </dsp:nvSpPr>
      <dsp:spPr>
        <a:xfrm>
          <a:off x="4213723" y="3332855"/>
          <a:ext cx="5598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9848" y="45720"/>
              </a:lnTo>
            </a:path>
          </a:pathLst>
        </a:custGeom>
        <a:noFill/>
        <a:ln w="34925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4479652" y="3364579"/>
        <a:ext cx="27992" cy="27992"/>
      </dsp:txXfrm>
    </dsp:sp>
    <dsp:sp modelId="{19F198F3-6538-4494-8684-641B8CA28C8F}">
      <dsp:nvSpPr>
        <dsp:cNvPr id="0" name=""/>
        <dsp:cNvSpPr/>
      </dsp:nvSpPr>
      <dsp:spPr>
        <a:xfrm>
          <a:off x="854632" y="2674143"/>
          <a:ext cx="559848" cy="704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9924" y="0"/>
              </a:lnTo>
              <a:lnTo>
                <a:pt x="279924" y="704432"/>
              </a:lnTo>
              <a:lnTo>
                <a:pt x="559848" y="7044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1112061" y="3003864"/>
        <a:ext cx="44990" cy="44990"/>
      </dsp:txXfrm>
    </dsp:sp>
    <dsp:sp modelId="{F78DF550-B836-479C-A493-4580BE1C65CA}">
      <dsp:nvSpPr>
        <dsp:cNvPr id="0" name=""/>
        <dsp:cNvSpPr/>
      </dsp:nvSpPr>
      <dsp:spPr>
        <a:xfrm>
          <a:off x="7572815" y="1923991"/>
          <a:ext cx="5598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9848" y="45720"/>
              </a:lnTo>
            </a:path>
          </a:pathLst>
        </a:custGeom>
        <a:noFill/>
        <a:ln w="34925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7838743" y="1955715"/>
        <a:ext cx="27992" cy="27992"/>
      </dsp:txXfrm>
    </dsp:sp>
    <dsp:sp modelId="{4E34C562-44A4-4746-8B65-6CA3EEC169F1}">
      <dsp:nvSpPr>
        <dsp:cNvPr id="0" name=""/>
        <dsp:cNvSpPr/>
      </dsp:nvSpPr>
      <dsp:spPr>
        <a:xfrm>
          <a:off x="4213723" y="1923991"/>
          <a:ext cx="5598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9848" y="45720"/>
              </a:lnTo>
            </a:path>
          </a:pathLst>
        </a:custGeom>
        <a:noFill/>
        <a:ln w="34925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4479652" y="1955715"/>
        <a:ext cx="27992" cy="27992"/>
      </dsp:txXfrm>
    </dsp:sp>
    <dsp:sp modelId="{4598AE21-E02E-4B8D-9DEB-D3E2283DCED1}">
      <dsp:nvSpPr>
        <dsp:cNvPr id="0" name=""/>
        <dsp:cNvSpPr/>
      </dsp:nvSpPr>
      <dsp:spPr>
        <a:xfrm>
          <a:off x="854632" y="1969711"/>
          <a:ext cx="559848" cy="704432"/>
        </a:xfrm>
        <a:custGeom>
          <a:avLst/>
          <a:gdLst/>
          <a:ahLst/>
          <a:cxnLst/>
          <a:rect l="0" t="0" r="0" b="0"/>
          <a:pathLst>
            <a:path>
              <a:moveTo>
                <a:pt x="0" y="704432"/>
              </a:moveTo>
              <a:lnTo>
                <a:pt x="279924" y="704432"/>
              </a:lnTo>
              <a:lnTo>
                <a:pt x="279924" y="0"/>
              </a:lnTo>
              <a:lnTo>
                <a:pt x="559848" y="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1112061" y="2299432"/>
        <a:ext cx="44990" cy="44990"/>
      </dsp:txXfrm>
    </dsp:sp>
    <dsp:sp modelId="{65EC63A1-E985-435C-A0DE-5BC39408147B}">
      <dsp:nvSpPr>
        <dsp:cNvPr id="0" name=""/>
        <dsp:cNvSpPr/>
      </dsp:nvSpPr>
      <dsp:spPr>
        <a:xfrm rot="16200000">
          <a:off x="-1817944" y="2247429"/>
          <a:ext cx="4491725" cy="8534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700" kern="1200" dirty="0"/>
            <a:t>Lei 11.101/2005</a:t>
          </a:r>
        </a:p>
      </dsp:txBody>
      <dsp:txXfrm>
        <a:off x="-1817944" y="2247429"/>
        <a:ext cx="4491725" cy="853427"/>
      </dsp:txXfrm>
    </dsp:sp>
    <dsp:sp modelId="{FA0364E3-1668-40F6-B384-32E8F3464715}">
      <dsp:nvSpPr>
        <dsp:cNvPr id="0" name=""/>
        <dsp:cNvSpPr/>
      </dsp:nvSpPr>
      <dsp:spPr>
        <a:xfrm>
          <a:off x="1414480" y="1371957"/>
          <a:ext cx="2799243" cy="11955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Crise econômico-financeira</a:t>
          </a:r>
        </a:p>
      </dsp:txBody>
      <dsp:txXfrm>
        <a:off x="1414480" y="1371957"/>
        <a:ext cx="2799243" cy="1195507"/>
      </dsp:txXfrm>
    </dsp:sp>
    <dsp:sp modelId="{B4EE16ED-9789-4CAA-91A5-BAF3D1466BBC}">
      <dsp:nvSpPr>
        <dsp:cNvPr id="0" name=""/>
        <dsp:cNvSpPr/>
      </dsp:nvSpPr>
      <dsp:spPr>
        <a:xfrm>
          <a:off x="4773572" y="1371957"/>
          <a:ext cx="2799243" cy="11955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Recuperação judicial</a:t>
          </a:r>
        </a:p>
      </dsp:txBody>
      <dsp:txXfrm>
        <a:off x="4773572" y="1371957"/>
        <a:ext cx="2799243" cy="1195507"/>
      </dsp:txXfrm>
    </dsp:sp>
    <dsp:sp modelId="{0D875E3B-0C1A-4BAD-B6C2-0B472B90BA7D}">
      <dsp:nvSpPr>
        <dsp:cNvPr id="0" name=""/>
        <dsp:cNvSpPr/>
      </dsp:nvSpPr>
      <dsp:spPr>
        <a:xfrm>
          <a:off x="8132664" y="1371957"/>
          <a:ext cx="2799243" cy="11955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Representa a solução preferível na lei, embora deva ser exclusiva das atividades viáveis.</a:t>
          </a:r>
        </a:p>
      </dsp:txBody>
      <dsp:txXfrm>
        <a:off x="8132664" y="1371957"/>
        <a:ext cx="2799243" cy="1195507"/>
      </dsp:txXfrm>
    </dsp:sp>
    <dsp:sp modelId="{2CD9F836-981A-4D22-9DD9-39A090ED79E1}">
      <dsp:nvSpPr>
        <dsp:cNvPr id="0" name=""/>
        <dsp:cNvSpPr/>
      </dsp:nvSpPr>
      <dsp:spPr>
        <a:xfrm>
          <a:off x="1414480" y="2780821"/>
          <a:ext cx="2799243" cy="11955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Insolvência (jurídica)</a:t>
          </a:r>
        </a:p>
      </dsp:txBody>
      <dsp:txXfrm>
        <a:off x="1414480" y="2780821"/>
        <a:ext cx="2799243" cy="1195507"/>
      </dsp:txXfrm>
    </dsp:sp>
    <dsp:sp modelId="{592A29F0-55A0-45C3-B021-2EB0160BD468}">
      <dsp:nvSpPr>
        <dsp:cNvPr id="0" name=""/>
        <dsp:cNvSpPr/>
      </dsp:nvSpPr>
      <dsp:spPr>
        <a:xfrm>
          <a:off x="4773572" y="2780821"/>
          <a:ext cx="2799243" cy="11955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Falência</a:t>
          </a:r>
        </a:p>
      </dsp:txBody>
      <dsp:txXfrm>
        <a:off x="4773572" y="2780821"/>
        <a:ext cx="2799243" cy="1195507"/>
      </dsp:txXfrm>
    </dsp:sp>
    <dsp:sp modelId="{6AF8402E-B7B9-4A6D-875E-CAF33A82640E}">
      <dsp:nvSpPr>
        <dsp:cNvPr id="0" name=""/>
        <dsp:cNvSpPr/>
      </dsp:nvSpPr>
      <dsp:spPr>
        <a:xfrm>
          <a:off x="8132664" y="2780821"/>
          <a:ext cx="2799243" cy="11955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É a posição extrema, destinada às atividades inviáveis</a:t>
          </a:r>
        </a:p>
      </dsp:txBody>
      <dsp:txXfrm>
        <a:off x="8132664" y="2780821"/>
        <a:ext cx="2799243" cy="11955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1382D-1BE8-447B-A5A6-5D5CAC7BA027}">
      <dsp:nvSpPr>
        <dsp:cNvPr id="0" name=""/>
        <dsp:cNvSpPr/>
      </dsp:nvSpPr>
      <dsp:spPr>
        <a:xfrm>
          <a:off x="819983" y="0"/>
          <a:ext cx="9293145" cy="534828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0015F82-2E05-4908-9AAF-24453FB2BFB5}">
      <dsp:nvSpPr>
        <dsp:cNvPr id="0" name=""/>
        <dsp:cNvSpPr/>
      </dsp:nvSpPr>
      <dsp:spPr>
        <a:xfrm>
          <a:off x="11744" y="1604486"/>
          <a:ext cx="3519095" cy="213931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As grandes dificuldades</a:t>
          </a:r>
        </a:p>
      </dsp:txBody>
      <dsp:txXfrm>
        <a:off x="116177" y="1708919"/>
        <a:ext cx="3310229" cy="1930448"/>
      </dsp:txXfrm>
    </dsp:sp>
    <dsp:sp modelId="{15DF195D-D6DA-44DA-A985-CEAD43D5F151}">
      <dsp:nvSpPr>
        <dsp:cNvPr id="0" name=""/>
        <dsp:cNvSpPr/>
      </dsp:nvSpPr>
      <dsp:spPr>
        <a:xfrm>
          <a:off x="3707008" y="1604486"/>
          <a:ext cx="3519095" cy="213931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Estão nos pressupostos legais</a:t>
          </a:r>
        </a:p>
      </dsp:txBody>
      <dsp:txXfrm>
        <a:off x="3811441" y="1708919"/>
        <a:ext cx="3310229" cy="1930448"/>
      </dsp:txXfrm>
    </dsp:sp>
    <dsp:sp modelId="{4F0AA707-EB03-4C60-A5EF-DD141CAA491E}">
      <dsp:nvSpPr>
        <dsp:cNvPr id="0" name=""/>
        <dsp:cNvSpPr/>
      </dsp:nvSpPr>
      <dsp:spPr>
        <a:xfrm>
          <a:off x="7402272" y="1604486"/>
          <a:ext cx="3519095" cy="213931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Que identificam a possibilidade de recuperação ou de não recuperação.</a:t>
          </a:r>
        </a:p>
      </dsp:txBody>
      <dsp:txXfrm>
        <a:off x="7506705" y="1708919"/>
        <a:ext cx="3310229" cy="19304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885FA-EDE3-44BE-85C9-EFBC7106D3A7}">
      <dsp:nvSpPr>
        <dsp:cNvPr id="0" name=""/>
        <dsp:cNvSpPr/>
      </dsp:nvSpPr>
      <dsp:spPr>
        <a:xfrm>
          <a:off x="0" y="0"/>
          <a:ext cx="8418496" cy="9626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dirty="0"/>
            <a:t>A grande indagação é, portanto:</a:t>
          </a:r>
        </a:p>
      </dsp:txBody>
      <dsp:txXfrm>
        <a:off x="28196" y="28196"/>
        <a:ext cx="7267042" cy="906299"/>
      </dsp:txXfrm>
    </dsp:sp>
    <dsp:sp modelId="{E627DA3D-63B2-45B7-9177-F2FF785C74C9}">
      <dsp:nvSpPr>
        <dsp:cNvPr id="0" name=""/>
        <dsp:cNvSpPr/>
      </dsp:nvSpPr>
      <dsp:spPr>
        <a:xfrm>
          <a:off x="628653" y="1096398"/>
          <a:ext cx="8418496" cy="9626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Como os tribunais têm compreendido, ao longo dos anos, a aplicação dos conceitos legais à prática das empresas...</a:t>
          </a:r>
        </a:p>
      </dsp:txBody>
      <dsp:txXfrm>
        <a:off x="656849" y="1124594"/>
        <a:ext cx="7107700" cy="906299"/>
      </dsp:txXfrm>
    </dsp:sp>
    <dsp:sp modelId="{56A3F727-E66E-412B-B1FC-F548508294C7}">
      <dsp:nvSpPr>
        <dsp:cNvPr id="0" name=""/>
        <dsp:cNvSpPr/>
      </dsp:nvSpPr>
      <dsp:spPr>
        <a:xfrm>
          <a:off x="1257307" y="2192797"/>
          <a:ext cx="8418496" cy="9626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Por exemplo: O art. 51 da Lei n.º 11.101/ estabelece uma série de documentos que devem ser juntados num pedido de recuperação judicial. O art. 52 da mesma lei, afirma que “estando em termos a documentação” o juiz deverá processar a recuperação judicial.</a:t>
          </a:r>
        </a:p>
      </dsp:txBody>
      <dsp:txXfrm>
        <a:off x="1285503" y="2220993"/>
        <a:ext cx="7107700" cy="906299"/>
      </dsp:txXfrm>
    </dsp:sp>
    <dsp:sp modelId="{061EFD21-5128-4643-B3BC-8B5160B294A9}">
      <dsp:nvSpPr>
        <dsp:cNvPr id="0" name=""/>
        <dsp:cNvSpPr/>
      </dsp:nvSpPr>
      <dsp:spPr>
        <a:xfrm>
          <a:off x="1885961" y="3289196"/>
          <a:ext cx="8418496" cy="9626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A questão é, se analisarmos apenas formalmente a existência da documentação nos autos, pode ocorrer dela estar correta, mas não coincidir com a verdade sobre a empresa e esta, assim, estar em situação de inviabilidade.</a:t>
          </a:r>
        </a:p>
      </dsp:txBody>
      <dsp:txXfrm>
        <a:off x="1914157" y="3317392"/>
        <a:ext cx="7107700" cy="906299"/>
      </dsp:txXfrm>
    </dsp:sp>
    <dsp:sp modelId="{E8A3970D-B81F-4F28-91D8-E0D6DA060FA3}">
      <dsp:nvSpPr>
        <dsp:cNvPr id="0" name=""/>
        <dsp:cNvSpPr/>
      </dsp:nvSpPr>
      <dsp:spPr>
        <a:xfrm>
          <a:off x="2514615" y="4385595"/>
          <a:ext cx="8418496" cy="9626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O projeto visa identificar pontos nevrálgicos na lei para analisar comparativamente com os bancos de dados jurisprudenciais do País visando construir a informação certa de como os tribunais vêm interpretando esses institutos. </a:t>
          </a:r>
        </a:p>
      </dsp:txBody>
      <dsp:txXfrm>
        <a:off x="2542811" y="4413791"/>
        <a:ext cx="7107700" cy="906299"/>
      </dsp:txXfrm>
    </dsp:sp>
    <dsp:sp modelId="{43F398F1-C75A-4C31-B572-C9A91766C865}">
      <dsp:nvSpPr>
        <dsp:cNvPr id="0" name=""/>
        <dsp:cNvSpPr/>
      </dsp:nvSpPr>
      <dsp:spPr>
        <a:xfrm>
          <a:off x="7792746" y="703299"/>
          <a:ext cx="625749" cy="6257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600" kern="1200"/>
        </a:p>
      </dsp:txBody>
      <dsp:txXfrm>
        <a:off x="7933540" y="703299"/>
        <a:ext cx="344161" cy="470876"/>
      </dsp:txXfrm>
    </dsp:sp>
    <dsp:sp modelId="{FC3EE0A5-4AA4-47CA-86C0-9406B71E2ADF}">
      <dsp:nvSpPr>
        <dsp:cNvPr id="0" name=""/>
        <dsp:cNvSpPr/>
      </dsp:nvSpPr>
      <dsp:spPr>
        <a:xfrm>
          <a:off x="8421400" y="1799698"/>
          <a:ext cx="625749" cy="6257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600" kern="1200"/>
        </a:p>
      </dsp:txBody>
      <dsp:txXfrm>
        <a:off x="8562194" y="1799698"/>
        <a:ext cx="344161" cy="470876"/>
      </dsp:txXfrm>
    </dsp:sp>
    <dsp:sp modelId="{834EC531-04CA-40EA-AEAD-5A8376BB5182}">
      <dsp:nvSpPr>
        <dsp:cNvPr id="0" name=""/>
        <dsp:cNvSpPr/>
      </dsp:nvSpPr>
      <dsp:spPr>
        <a:xfrm>
          <a:off x="9050054" y="2880052"/>
          <a:ext cx="625749" cy="6257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600" kern="1200"/>
        </a:p>
      </dsp:txBody>
      <dsp:txXfrm>
        <a:off x="9190848" y="2880052"/>
        <a:ext cx="344161" cy="470876"/>
      </dsp:txXfrm>
    </dsp:sp>
    <dsp:sp modelId="{36B0F8F9-87BE-4954-AAFC-A016C26FDDD4}">
      <dsp:nvSpPr>
        <dsp:cNvPr id="0" name=""/>
        <dsp:cNvSpPr/>
      </dsp:nvSpPr>
      <dsp:spPr>
        <a:xfrm>
          <a:off x="9678708" y="3987147"/>
          <a:ext cx="625749" cy="6257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600" kern="1200"/>
        </a:p>
      </dsp:txBody>
      <dsp:txXfrm>
        <a:off x="9819502" y="3987147"/>
        <a:ext cx="344161" cy="4708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41ACBF-7B7C-418C-A9E3-6BA1161DB49F}">
      <dsp:nvSpPr>
        <dsp:cNvPr id="0" name=""/>
        <dsp:cNvSpPr/>
      </dsp:nvSpPr>
      <dsp:spPr>
        <a:xfrm>
          <a:off x="2135" y="1308038"/>
          <a:ext cx="4553683" cy="27322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Esse tipo de informação permitirá ao operador do direito prever se a empresa poderá ou não requerer sua recuperação judicial</a:t>
          </a:r>
        </a:p>
      </dsp:txBody>
      <dsp:txXfrm>
        <a:off x="82159" y="1388062"/>
        <a:ext cx="4393635" cy="2572162"/>
      </dsp:txXfrm>
    </dsp:sp>
    <dsp:sp modelId="{2FF4B529-DF1D-4A94-8B57-583733C1B665}">
      <dsp:nvSpPr>
        <dsp:cNvPr id="0" name=""/>
        <dsp:cNvSpPr/>
      </dsp:nvSpPr>
      <dsp:spPr>
        <a:xfrm>
          <a:off x="5011187" y="2109486"/>
          <a:ext cx="965380" cy="11293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400" kern="1200"/>
        </a:p>
      </dsp:txBody>
      <dsp:txXfrm>
        <a:off x="5011187" y="2335349"/>
        <a:ext cx="675766" cy="677587"/>
      </dsp:txXfrm>
    </dsp:sp>
    <dsp:sp modelId="{2EAB4F40-FF7E-4388-B601-2421597495A1}">
      <dsp:nvSpPr>
        <dsp:cNvPr id="0" name=""/>
        <dsp:cNvSpPr/>
      </dsp:nvSpPr>
      <dsp:spPr>
        <a:xfrm>
          <a:off x="6377292" y="1308038"/>
          <a:ext cx="4553683" cy="27322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Decerto que precisará as respostas prévias às questões que se propõe investigar</a:t>
          </a:r>
        </a:p>
      </dsp:txBody>
      <dsp:txXfrm>
        <a:off x="6457316" y="1388062"/>
        <a:ext cx="4393635" cy="25721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E0A32D-6776-4B94-ADF5-315EB75336EB}">
      <dsp:nvSpPr>
        <dsp:cNvPr id="0" name=""/>
        <dsp:cNvSpPr/>
      </dsp:nvSpPr>
      <dsp:spPr>
        <a:xfrm>
          <a:off x="4664115" y="2055609"/>
          <a:ext cx="1604486" cy="16044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As questões escolhidas redundarão...</a:t>
          </a:r>
        </a:p>
      </dsp:txBody>
      <dsp:txXfrm>
        <a:off x="4742440" y="2133934"/>
        <a:ext cx="1447836" cy="1447836"/>
      </dsp:txXfrm>
    </dsp:sp>
    <dsp:sp modelId="{1D0D5E6D-52CF-40AC-A9D7-8FC6E5086D2E}">
      <dsp:nvSpPr>
        <dsp:cNvPr id="0" name=""/>
        <dsp:cNvSpPr/>
      </dsp:nvSpPr>
      <dsp:spPr>
        <a:xfrm rot="1498887">
          <a:off x="6217134" y="3463958"/>
          <a:ext cx="110024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0242" y="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329E9-DCBA-42E2-9D84-F4579611405C}">
      <dsp:nvSpPr>
        <dsp:cNvPr id="0" name=""/>
        <dsp:cNvSpPr/>
      </dsp:nvSpPr>
      <dsp:spPr>
        <a:xfrm>
          <a:off x="7265676" y="3696288"/>
          <a:ext cx="3461314" cy="16124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Nos documentos que devem ser apresentados com o pedido de recuperação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Art. 51, da Lei 11.101/05</a:t>
          </a:r>
        </a:p>
      </dsp:txBody>
      <dsp:txXfrm>
        <a:off x="7344390" y="3775002"/>
        <a:ext cx="3303886" cy="1455026"/>
      </dsp:txXfrm>
    </dsp:sp>
    <dsp:sp modelId="{3F3EE57E-C691-4047-886D-790F4C10F7EF}">
      <dsp:nvSpPr>
        <dsp:cNvPr id="0" name=""/>
        <dsp:cNvSpPr/>
      </dsp:nvSpPr>
      <dsp:spPr>
        <a:xfrm rot="16200029">
          <a:off x="5259329" y="1848571"/>
          <a:ext cx="41407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4074" y="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E981C4-68FD-494A-A2D3-AA4E4D0FD965}">
      <dsp:nvSpPr>
        <dsp:cNvPr id="0" name=""/>
        <dsp:cNvSpPr/>
      </dsp:nvSpPr>
      <dsp:spPr>
        <a:xfrm>
          <a:off x="3735718" y="29079"/>
          <a:ext cx="3461314" cy="1612454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/>
            <a:t>Nos</a:t>
          </a:r>
          <a:r>
            <a:rPr lang="pt-BR" sz="2300" kern="1200" baseline="0" dirty="0"/>
            <a:t> motivos que determinam a convolação de uma recuperação judicial em um falência</a:t>
          </a:r>
          <a:endParaRPr lang="pt-BR" sz="2300" kern="1200" dirty="0"/>
        </a:p>
      </dsp:txBody>
      <dsp:txXfrm>
        <a:off x="3814432" y="107793"/>
        <a:ext cx="3303886" cy="1455026"/>
      </dsp:txXfrm>
    </dsp:sp>
    <dsp:sp modelId="{803CA4ED-60A9-46B5-B9BE-39FE4EE19EA3}">
      <dsp:nvSpPr>
        <dsp:cNvPr id="0" name=""/>
        <dsp:cNvSpPr/>
      </dsp:nvSpPr>
      <dsp:spPr>
        <a:xfrm rot="9269593">
          <a:off x="3570152" y="3488225"/>
          <a:ext cx="115000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50006" y="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3FFED-045F-48C8-9220-39F50FA2FA41}">
      <dsp:nvSpPr>
        <dsp:cNvPr id="0" name=""/>
        <dsp:cNvSpPr/>
      </dsp:nvSpPr>
      <dsp:spPr>
        <a:xfrm>
          <a:off x="205761" y="3735832"/>
          <a:ext cx="3461314" cy="16124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Nos requisitos legais para requerer a recuperação judicial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Art. 48, da Lei 11.101/2005</a:t>
          </a:r>
        </a:p>
      </dsp:txBody>
      <dsp:txXfrm>
        <a:off x="284475" y="3814546"/>
        <a:ext cx="3303886" cy="14550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1F28CC0-F59C-4D62-9968-FE0F262E38F9}" type="datetimeFigureOut">
              <a:rPr lang="pt-BR" smtClean="0"/>
              <a:t>12/09/2019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D264D77-0D35-4A32-B9B7-53568FE2CD66}" type="slidenum">
              <a:rPr lang="pt-BR" smtClean="0"/>
              <a:t>‹nº›</a:t>
            </a:fld>
            <a:endParaRPr lang="pt-B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58074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8CC0-F59C-4D62-9968-FE0F262E38F9}" type="datetimeFigureOut">
              <a:rPr lang="pt-BR" smtClean="0"/>
              <a:t>12/09/2019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4D77-0D35-4A32-B9B7-53568FE2C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250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8CC0-F59C-4D62-9968-FE0F262E38F9}" type="datetimeFigureOut">
              <a:rPr lang="pt-BR" smtClean="0"/>
              <a:t>12/09/2019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4D77-0D35-4A32-B9B7-53568FE2C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293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8CC0-F59C-4D62-9968-FE0F262E38F9}" type="datetimeFigureOut">
              <a:rPr lang="pt-BR" smtClean="0"/>
              <a:t>12/09/2019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4D77-0D35-4A32-B9B7-53568FE2C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753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F28CC0-F59C-4D62-9968-FE0F262E38F9}" type="datetimeFigureOut">
              <a:rPr lang="pt-BR" smtClean="0"/>
              <a:t>12/09/2019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264D77-0D35-4A32-B9B7-53568FE2CD66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445394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8CC0-F59C-4D62-9968-FE0F262E38F9}" type="datetimeFigureOut">
              <a:rPr lang="pt-BR" smtClean="0"/>
              <a:t>12/09/2019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4D77-0D35-4A32-B9B7-53568FE2C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766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8CC0-F59C-4D62-9968-FE0F262E38F9}" type="datetimeFigureOut">
              <a:rPr lang="pt-BR" smtClean="0"/>
              <a:t>12/09/2019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4D77-0D35-4A32-B9B7-53568FE2C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5549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8CC0-F59C-4D62-9968-FE0F262E38F9}" type="datetimeFigureOut">
              <a:rPr lang="pt-BR" smtClean="0"/>
              <a:t>12/09/2019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4D77-0D35-4A32-B9B7-53568FE2C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28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8CC0-F59C-4D62-9968-FE0F262E38F9}" type="datetimeFigureOut">
              <a:rPr lang="pt-BR" smtClean="0"/>
              <a:t>12/09/2019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4D77-0D35-4A32-B9B7-53568FE2C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017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F28CC0-F59C-4D62-9968-FE0F262E38F9}" type="datetimeFigureOut">
              <a:rPr lang="pt-BR" smtClean="0"/>
              <a:t>12/09/2019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264D77-0D35-4A32-B9B7-53568FE2CD66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26746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F28CC0-F59C-4D62-9968-FE0F262E38F9}" type="datetimeFigureOut">
              <a:rPr lang="pt-BR" smtClean="0"/>
              <a:t>12/09/2019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264D77-0D35-4A32-B9B7-53568FE2CD66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032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1F28CC0-F59C-4D62-9968-FE0F262E38F9}" type="datetimeFigureOut">
              <a:rPr lang="pt-BR" smtClean="0"/>
              <a:t>12/09/2019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D264D77-0D35-4A32-B9B7-53568FE2CD66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731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avistaservicos.com.br/economia/falencias-e-recuperacoes-judiciais/" TargetMode="External"/><Relationship Id="rId3" Type="http://schemas.openxmlformats.org/officeDocument/2006/relationships/hyperlink" Target="http://www.stj.jus.br/" TargetMode="External"/><Relationship Id="rId7" Type="http://schemas.openxmlformats.org/officeDocument/2006/relationships/hyperlink" Target="https://jus.com.br/artigos/recuperacao-de-empresas" TargetMode="External"/><Relationship Id="rId2" Type="http://schemas.openxmlformats.org/officeDocument/2006/relationships/hyperlink" Target="NUL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st.jus.br/banco-de-falencia" TargetMode="External"/><Relationship Id="rId5" Type="http://schemas.openxmlformats.org/officeDocument/2006/relationships/hyperlink" Target="http://www.tjsp.jus.br/" TargetMode="External"/><Relationship Id="rId4" Type="http://schemas.openxmlformats.org/officeDocument/2006/relationships/hyperlink" Target="http://www.tjrn.jus.br/" TargetMode="External"/><Relationship Id="rId9" Type="http://schemas.openxmlformats.org/officeDocument/2006/relationships/hyperlink" Target="https://www.jusbrasil.com.br/topicos/297012/recuperacao-judicial/jurisprudenci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C2A88-FE95-49B9-B235-7E26A4DC4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/>
          <a:lstStyle/>
          <a:p>
            <a:r>
              <a:rPr lang="pt-BR" sz="4800" dirty="0"/>
              <a:t>Noções essenciais sobre  falências e recuperação de empresas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E8E90CF-F5A4-404E-A43D-8E9E22DACC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 fontScale="92500" lnSpcReduction="10000"/>
          </a:bodyPr>
          <a:lstStyle/>
          <a:p>
            <a:r>
              <a:rPr lang="pt-BR"/>
              <a:t>Prof. Dr. Oswaldo Pereira de Lima Junior</a:t>
            </a:r>
          </a:p>
          <a:p>
            <a:r>
              <a:rPr lang="pt-BR"/>
              <a:t>Universidade Federal do Rio Grande do Norte</a:t>
            </a:r>
          </a:p>
          <a:p>
            <a:r>
              <a:rPr lang="pt-BR"/>
              <a:t>Caicó/RN</a:t>
            </a:r>
          </a:p>
        </p:txBody>
      </p:sp>
    </p:spTree>
    <p:extLst>
      <p:ext uri="{BB962C8B-B14F-4D97-AF65-F5344CB8AC3E}">
        <p14:creationId xmlns:p14="http://schemas.microsoft.com/office/powerpoint/2010/main" val="1062367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/>
              <a:t>Conteúdo da inicial:</a:t>
            </a:r>
          </a:p>
          <a:p>
            <a:pPr marL="1044702" lvl="1" indent="-514350" algn="just">
              <a:buFont typeface="+mj-lt"/>
              <a:buAutoNum type="romanUcPeriod" startAt="4"/>
            </a:pPr>
            <a:r>
              <a:rPr lang="pt-BR" i="0" dirty="0"/>
              <a:t>a relação integral do empregados, com a discriminação correta de suas funções, de seus salários, indenizações ou outras parcelas a que fazem jus, especificando o mês de competência e a discriminação dos valores pendentes de pagamento.</a:t>
            </a:r>
          </a:p>
          <a:p>
            <a:pPr marL="1044702" lvl="1" indent="-514350" algn="just">
              <a:buFont typeface="+mj-lt"/>
              <a:buAutoNum type="romanUcPeriod" startAt="4"/>
            </a:pPr>
            <a:r>
              <a:rPr lang="pt-BR" i="0" dirty="0"/>
              <a:t>comprovação de regularidade do devedor, expedida pelo Registro Público de Empresas, assim como o ato constitutivo atualizado (para as sociedades) e as atas de nomeação dos atuais administradores;</a:t>
            </a:r>
          </a:p>
          <a:p>
            <a:pPr marL="1044702" lvl="1" indent="-514350" algn="just">
              <a:buFont typeface="+mj-lt"/>
              <a:buAutoNum type="romanUcPeriod" startAt="4"/>
            </a:pPr>
            <a:r>
              <a:rPr lang="pt-BR" i="0" dirty="0"/>
              <a:t>a relação dos bens particulares dos sócios controladores e dos administradores do devedor (medida que tem por fim apurar eventuais fraudes);</a:t>
            </a:r>
          </a:p>
          <a:p>
            <a:pPr marL="1044702" lvl="1" indent="-514350" algn="just">
              <a:buFont typeface="+mj-lt"/>
              <a:buAutoNum type="romanUcPeriod" startAt="4"/>
            </a:pPr>
            <a:r>
              <a:rPr lang="pt-BR" i="0" dirty="0"/>
              <a:t>os extratos atualizados das contas bancárias do devedor, como também de suas eventuais aplicações financeiras (de qualquer tipo, inclusive em fundos de investimentos ou em bolsa de valores);</a:t>
            </a:r>
          </a:p>
          <a:p>
            <a:pPr marL="1044702" lvl="1" indent="-514350" algn="just">
              <a:buFont typeface="+mj-lt"/>
              <a:buAutoNum type="romanUcPeriod" startAt="4"/>
            </a:pPr>
            <a:r>
              <a:rPr lang="pt-BR" i="0" dirty="0"/>
              <a:t>Certidões de protesto contra o devedor, da comarca do domicílio ou sede e daquelas onde possuir filiais;</a:t>
            </a:r>
          </a:p>
          <a:p>
            <a:pPr marL="1044702" lvl="1" indent="-514350" algn="just">
              <a:buFont typeface="+mj-lt"/>
              <a:buAutoNum type="romanUcPeriod" startAt="4"/>
            </a:pPr>
            <a:r>
              <a:rPr lang="pt-BR" i="0" dirty="0"/>
              <a:t>Relação das ações judiciais em que o devedor figure como parte, estimando os valores demandados (inclusive as trabalhistas).</a:t>
            </a:r>
          </a:p>
          <a:p>
            <a:pPr algn="just"/>
            <a:r>
              <a:rPr lang="pt-BR" sz="2400" dirty="0"/>
              <a:t> </a:t>
            </a:r>
          </a:p>
          <a:p>
            <a:pPr algn="just"/>
            <a:endParaRPr lang="pt-BR" sz="2800" dirty="0"/>
          </a:p>
          <a:p>
            <a:pPr lvl="1"/>
            <a:endParaRPr lang="pt-BR" sz="2800" dirty="0"/>
          </a:p>
          <a:p>
            <a:pPr lvl="1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180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>
            <a:normAutofit/>
          </a:bodyPr>
          <a:lstStyle/>
          <a:p>
            <a:pPr algn="just"/>
            <a:r>
              <a:rPr lang="pt-BR" sz="2400" dirty="0"/>
              <a:t> </a:t>
            </a:r>
            <a:r>
              <a:rPr lang="pt-BR" b="1" dirty="0"/>
              <a:t>Conteúdo da inicial (cont.):</a:t>
            </a:r>
          </a:p>
          <a:p>
            <a:pPr marL="1044702" lvl="1" indent="-514350" algn="just">
              <a:buFont typeface="+mj-lt"/>
              <a:buAutoNum type="romanUcPeriod" startAt="4"/>
            </a:pPr>
            <a:r>
              <a:rPr lang="pt-BR" i="0" dirty="0"/>
              <a:t>a relação integral do empregados, com a discriminação correta de suas funções, de seus salários, indenizações ou outras parcelas a que fazem jus, especificando o mês de competência e a discriminação dos valores pendentes de pagamento.</a:t>
            </a:r>
          </a:p>
          <a:p>
            <a:pPr marL="1044702" lvl="1" indent="-514350" algn="just">
              <a:buFont typeface="+mj-lt"/>
              <a:buAutoNum type="romanUcPeriod" startAt="4"/>
            </a:pPr>
            <a:r>
              <a:rPr lang="pt-BR" i="0" dirty="0"/>
              <a:t>comprovação de regularidade do devedor, expedida pelo Registro Público de Empresas, assim como o ato constitutivo atualizado (para as sociedades) e as atas de nomeação dos atuais administradores;</a:t>
            </a:r>
          </a:p>
          <a:p>
            <a:pPr marL="1044702" lvl="1" indent="-514350" algn="just">
              <a:buFont typeface="+mj-lt"/>
              <a:buAutoNum type="romanUcPeriod" startAt="4"/>
            </a:pPr>
            <a:r>
              <a:rPr lang="pt-BR" i="0" dirty="0"/>
              <a:t>a relação dos bens particulares dos sócios controladores e dos administradores do devedor (medida que tem por fim apurar eventuais fraudes);</a:t>
            </a:r>
          </a:p>
          <a:p>
            <a:pPr marL="1044702" lvl="1" indent="-514350" algn="just">
              <a:buFont typeface="+mj-lt"/>
              <a:buAutoNum type="romanUcPeriod" startAt="4"/>
            </a:pPr>
            <a:r>
              <a:rPr lang="pt-BR" i="0" dirty="0"/>
              <a:t>os extratos atualizados das contas bancárias do devedor, como também de suas eventuais aplicações financeiras (de qualquer tipo, inclusive em fundos de investimentos ou em bolsa de valores);</a:t>
            </a:r>
          </a:p>
          <a:p>
            <a:pPr marL="1044702" lvl="1" indent="-514350" algn="just">
              <a:buFont typeface="+mj-lt"/>
              <a:buAutoNum type="romanUcPeriod" startAt="4"/>
            </a:pPr>
            <a:r>
              <a:rPr lang="pt-BR" i="0" dirty="0"/>
              <a:t>Certidões de protesto contra o devedor, da comarca do domicílio ou sede e daquelas onde possuir filiais;</a:t>
            </a:r>
          </a:p>
          <a:p>
            <a:pPr marL="1044702" lvl="1" indent="-514350" algn="just">
              <a:buFont typeface="+mj-lt"/>
              <a:buAutoNum type="romanUcPeriod" startAt="4"/>
            </a:pPr>
            <a:r>
              <a:rPr lang="pt-BR" i="0" dirty="0"/>
              <a:t>Relação das ações judiciais em que o devedor figure como parte, estimando os valores demandados (inclusive as trabalhistas).</a:t>
            </a:r>
          </a:p>
          <a:p>
            <a:pPr algn="just"/>
            <a:endParaRPr lang="pt-BR" sz="2400" dirty="0"/>
          </a:p>
          <a:p>
            <a:pPr algn="just"/>
            <a:endParaRPr lang="pt-BR" sz="2800" dirty="0"/>
          </a:p>
          <a:p>
            <a:pPr lvl="1"/>
            <a:endParaRPr lang="pt-BR" sz="2800" dirty="0"/>
          </a:p>
          <a:p>
            <a:pPr lvl="1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82678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>
            <a:normAutofit lnSpcReduction="10000"/>
          </a:bodyPr>
          <a:lstStyle/>
          <a:p>
            <a:pPr marL="400050" algn="just"/>
            <a:r>
              <a:rPr lang="pt-BR" b="1" dirty="0"/>
              <a:t>Do plano de recuperação judicial:</a:t>
            </a:r>
          </a:p>
          <a:p>
            <a:pPr marL="800100" lvl="1" algn="just"/>
            <a:r>
              <a:rPr lang="pt-BR" i="0" dirty="0"/>
              <a:t>O plano de recuperação deve ser apresentado </a:t>
            </a:r>
            <a:r>
              <a:rPr lang="pt-BR" b="1" i="0" u="sng" dirty="0"/>
              <a:t>em 60 dias </a:t>
            </a:r>
            <a:r>
              <a:rPr lang="pt-BR" i="0" dirty="0"/>
              <a:t>a contar da publicação da decisão que deferir o processamento da recuperação judicial (art. 53);</a:t>
            </a:r>
          </a:p>
          <a:p>
            <a:pPr marL="1257300" lvl="2" algn="just"/>
            <a:r>
              <a:rPr lang="pt-BR" dirty="0"/>
              <a:t>Pena de convolação em falência.</a:t>
            </a:r>
          </a:p>
          <a:p>
            <a:pPr marL="800100" lvl="1" algn="just"/>
            <a:r>
              <a:rPr lang="pt-BR" b="1" i="0" dirty="0"/>
              <a:t>Deve conter:</a:t>
            </a:r>
          </a:p>
          <a:p>
            <a:pPr marL="1314450" lvl="2" indent="-342900" algn="just">
              <a:buFont typeface="+mj-lt"/>
              <a:buAutoNum type="alphaLcParenR"/>
            </a:pPr>
            <a:r>
              <a:rPr lang="pt-BR" dirty="0"/>
              <a:t>discriminação pormenorizada dos meios de recuperação a ser empregados;</a:t>
            </a:r>
          </a:p>
          <a:p>
            <a:pPr marL="1314450" lvl="2" indent="-342900" algn="just">
              <a:buFont typeface="+mj-lt"/>
              <a:buAutoNum type="alphaLcParenR"/>
            </a:pPr>
            <a:r>
              <a:rPr lang="pt-BR" dirty="0"/>
              <a:t>demonstração de sua viabilidade econômica;</a:t>
            </a:r>
          </a:p>
          <a:p>
            <a:pPr marL="1314450" lvl="2" indent="-342900" algn="just">
              <a:buFont typeface="+mj-lt"/>
              <a:buAutoNum type="alphaLcParenR"/>
            </a:pPr>
            <a:r>
              <a:rPr lang="pt-BR" dirty="0"/>
              <a:t>laudo econômico-financeiro e de avaliação dos bens e ativos do devedor, subscrito por profissional legalmente habilitado ou empresa especializada.</a:t>
            </a:r>
          </a:p>
          <a:p>
            <a:pPr marL="514350" algn="just"/>
            <a:r>
              <a:rPr lang="pt-BR" b="1" dirty="0"/>
              <a:t>O plano de recuperação judicial é o documento mais importante da recuperação, pois através dele será exposto o planejamento do que se pretende operar para vencer a crise da empresa.</a:t>
            </a:r>
          </a:p>
          <a:p>
            <a:pPr lvl="1" algn="just"/>
            <a:r>
              <a:rPr lang="pt-BR" dirty="0"/>
              <a:t>“ Trata-se, pois, da proposta a ser apresentada pelo devedor aos credores em que se desenhe ou, no mínimo, estejam delineadas as ações que, ao reorganizar a atividade, recompor ou reformatar a sociedade, possibilitarão sua continuidade. Plano é o detalhamento das medidas que, se aprovadas e corretamente previstas, facilitarão atingir o resultado esperado: a manutenção das atividades” (</a:t>
            </a:r>
            <a:r>
              <a:rPr lang="pt-BR" dirty="0" err="1"/>
              <a:t>Sztajn</a:t>
            </a:r>
            <a:r>
              <a:rPr lang="pt-BR" dirty="0"/>
              <a:t>, 2007, p. 265). </a:t>
            </a:r>
          </a:p>
          <a:p>
            <a:pPr algn="just"/>
            <a:r>
              <a:rPr lang="pt-BR" sz="2400" dirty="0"/>
              <a:t> </a:t>
            </a:r>
          </a:p>
          <a:p>
            <a:pPr algn="just"/>
            <a:endParaRPr lang="pt-BR" sz="2800" dirty="0"/>
          </a:p>
          <a:p>
            <a:pPr lvl="1"/>
            <a:endParaRPr lang="pt-BR" sz="2800" dirty="0"/>
          </a:p>
          <a:p>
            <a:pPr lvl="1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952904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2400" dirty="0"/>
              <a:t> Após a postulação, estando em termos, o juiz deferirá o processamento da recuperação judicial.</a:t>
            </a:r>
          </a:p>
          <a:p>
            <a:pPr algn="just"/>
            <a:r>
              <a:rPr lang="pt-BR" b="1" dirty="0"/>
              <a:t>Fase de deliberação:</a:t>
            </a:r>
          </a:p>
          <a:p>
            <a:pPr lvl="1" algn="just"/>
            <a:r>
              <a:rPr lang="pt-BR" b="1" i="0" dirty="0"/>
              <a:t>Início:</a:t>
            </a:r>
          </a:p>
          <a:p>
            <a:pPr lvl="2" algn="just"/>
            <a:r>
              <a:rPr lang="pt-BR" dirty="0"/>
              <a:t>Momento em que se defere o processamento da recuperação judicial.</a:t>
            </a:r>
          </a:p>
          <a:p>
            <a:pPr lvl="1" algn="just"/>
            <a:r>
              <a:rPr lang="pt-BR" b="1" i="0" dirty="0"/>
              <a:t>Finalidade:</a:t>
            </a:r>
          </a:p>
          <a:p>
            <a:pPr lvl="2" algn="just"/>
            <a:r>
              <a:rPr lang="pt-BR" dirty="0"/>
              <a:t>Classificação de créditos.</a:t>
            </a:r>
          </a:p>
          <a:p>
            <a:pPr lvl="2" algn="just"/>
            <a:r>
              <a:rPr lang="pt-BR" dirty="0"/>
              <a:t>Discussão e consequente aprovação ou desaprovação do plano de recuperação judicial.</a:t>
            </a:r>
          </a:p>
          <a:p>
            <a:pPr lvl="1" algn="just"/>
            <a:r>
              <a:rPr lang="pt-BR" b="1" i="0" dirty="0"/>
              <a:t>Conclusão:</a:t>
            </a:r>
          </a:p>
          <a:p>
            <a:pPr lvl="2" algn="just"/>
            <a:r>
              <a:rPr lang="pt-BR" dirty="0"/>
              <a:t>Aprovação ou rejeição do plano.</a:t>
            </a:r>
          </a:p>
          <a:p>
            <a:pPr algn="just"/>
            <a:r>
              <a:rPr lang="pt-BR" b="1" dirty="0"/>
              <a:t>Votação do plano de recuperação:</a:t>
            </a:r>
          </a:p>
          <a:p>
            <a:pPr lvl="1" algn="just"/>
            <a:r>
              <a:rPr lang="pt-BR" i="0" dirty="0"/>
              <a:t>Será feita pela assembleia-geral de credores:</a:t>
            </a:r>
          </a:p>
          <a:p>
            <a:pPr lvl="2" algn="just"/>
            <a:r>
              <a:rPr lang="pt-BR" dirty="0">
                <a:solidFill>
                  <a:schemeClr val="tx1"/>
                </a:solidFill>
              </a:rPr>
              <a:t>Trata-se de órgão coletivo que tem por finalidade otimizar o processo de falência e de recuperação judicial.</a:t>
            </a:r>
          </a:p>
          <a:p>
            <a:pPr lvl="2" algn="just"/>
            <a:r>
              <a:rPr lang="pt-BR" dirty="0">
                <a:solidFill>
                  <a:schemeClr val="tx1"/>
                </a:solidFill>
              </a:rPr>
              <a:t>É obrigatória na recuperação judicial e facultativa na falência.</a:t>
            </a:r>
          </a:p>
          <a:p>
            <a:pPr algn="just"/>
            <a:r>
              <a:rPr lang="pt-BR" sz="2400" b="1" dirty="0"/>
              <a:t>Rejeição do plano de recuperação judicial:</a:t>
            </a:r>
          </a:p>
          <a:p>
            <a:pPr lvl="1" algn="just"/>
            <a:r>
              <a:rPr lang="pt-BR" sz="2400" i="0" dirty="0"/>
              <a:t>Ocasiona a decretação da falência do devedor.</a:t>
            </a:r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sz="2400" dirty="0"/>
          </a:p>
          <a:p>
            <a:pPr algn="just"/>
            <a:endParaRPr lang="pt-BR" sz="2800" dirty="0"/>
          </a:p>
          <a:p>
            <a:pPr lvl="1"/>
            <a:endParaRPr lang="pt-BR" sz="2800" dirty="0"/>
          </a:p>
          <a:p>
            <a:pPr lvl="1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35103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380" y="835742"/>
            <a:ext cx="10687665" cy="5761703"/>
          </a:xfrm>
        </p:spPr>
        <p:txBody>
          <a:bodyPr>
            <a:normAutofit/>
          </a:bodyPr>
          <a:lstStyle/>
          <a:p>
            <a:pPr algn="just"/>
            <a:r>
              <a:rPr lang="pt-BR" sz="2400" b="1" dirty="0"/>
              <a:t>Fase de execução:</a:t>
            </a:r>
          </a:p>
          <a:p>
            <a:pPr lvl="1" algn="just"/>
            <a:r>
              <a:rPr lang="pt-BR" sz="2400" i="0" dirty="0"/>
              <a:t>Pressupõe a aprovação do plano.</a:t>
            </a:r>
          </a:p>
          <a:p>
            <a:pPr lvl="4" algn="just"/>
            <a:r>
              <a:rPr lang="pt-BR" sz="1400" dirty="0"/>
              <a:t>Art. 58. Cumpridas as exigências desta Lei, o juiz concederá a recuperação judicial do devedor cujo plano não tenha sofrido objeção de credor nos termos do art. 55 desta Lei ou tenha sido aprovado pela assembleia-geral de credores na forma do art. 45 desta Lei.</a:t>
            </a:r>
          </a:p>
          <a:p>
            <a:pPr lvl="1" algn="just"/>
            <a:r>
              <a:rPr lang="pt-BR" sz="2400" i="0" dirty="0"/>
              <a:t>Visa a implementação do plano de recuperação judicial.</a:t>
            </a:r>
          </a:p>
          <a:p>
            <a:pPr algn="just"/>
            <a:r>
              <a:rPr lang="pt-BR" sz="2400" b="1" dirty="0"/>
              <a:t>Prazo de cumprimento do plano:</a:t>
            </a:r>
          </a:p>
          <a:p>
            <a:pPr lvl="1" algn="just"/>
            <a:r>
              <a:rPr lang="pt-BR" sz="2400" i="0" dirty="0"/>
              <a:t>O plano vincula o devedor em recuperação pelo prazo de </a:t>
            </a:r>
            <a:r>
              <a:rPr lang="pt-BR" sz="2400" b="1" i="0" dirty="0"/>
              <a:t>02 anos </a:t>
            </a:r>
            <a:r>
              <a:rPr lang="pt-BR" sz="2400" i="0" dirty="0"/>
              <a:t>a partir da concessão.</a:t>
            </a:r>
          </a:p>
          <a:p>
            <a:pPr lvl="2" algn="just"/>
            <a:r>
              <a:rPr lang="pt-BR" sz="2000" b="1" dirty="0"/>
              <a:t>Descumprimento de obrigação nesse prazo:</a:t>
            </a:r>
          </a:p>
          <a:p>
            <a:pPr lvl="3" algn="just"/>
            <a:r>
              <a:rPr lang="pt-BR" sz="2000" i="0" dirty="0"/>
              <a:t>Acarreta a convolação da recuperação em falência:</a:t>
            </a:r>
          </a:p>
          <a:p>
            <a:pPr lvl="3" algn="just"/>
            <a:r>
              <a:rPr lang="pt-BR" sz="2000" i="0" dirty="0"/>
              <a:t>O direito dos credores volta ao que era antes (cessa a novação operada):</a:t>
            </a:r>
          </a:p>
          <a:p>
            <a:pPr algn="just"/>
            <a:endParaRPr lang="pt-BR" sz="2400" i="0" dirty="0"/>
          </a:p>
          <a:p>
            <a:pPr lvl="2" algn="just"/>
            <a:endParaRPr lang="pt-BR" sz="2000" dirty="0"/>
          </a:p>
          <a:p>
            <a:pPr algn="just"/>
            <a:endParaRPr lang="pt-BR" sz="3600" dirty="0"/>
          </a:p>
          <a:p>
            <a:pPr lvl="1"/>
            <a:endParaRPr lang="pt-BR" sz="3600" dirty="0"/>
          </a:p>
          <a:p>
            <a:pPr lvl="1"/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875478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855406"/>
            <a:ext cx="11090787" cy="574203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2600" b="1" dirty="0"/>
              <a:t>Da finalização da recuperação judicial:</a:t>
            </a:r>
          </a:p>
          <a:p>
            <a:pPr lvl="1" algn="just"/>
            <a:r>
              <a:rPr lang="pt-BR" sz="2600" i="0" dirty="0"/>
              <a:t>Cumprindo o prazo de 02 anos (art. 63):</a:t>
            </a:r>
          </a:p>
          <a:p>
            <a:pPr lvl="2" algn="just"/>
            <a:r>
              <a:rPr lang="pt-BR" sz="2200" b="1" dirty="0"/>
              <a:t>O juiz proferirá sentença encerrando o processo de recuperação determinando:</a:t>
            </a:r>
          </a:p>
          <a:p>
            <a:pPr marL="1844802" lvl="3" indent="-400050" algn="just">
              <a:buFont typeface="+mj-lt"/>
              <a:buAutoNum type="romanUcPeriod"/>
            </a:pPr>
            <a:r>
              <a:rPr lang="pt-BR" sz="1600" i="0" dirty="0"/>
              <a:t>o pagamento do saldo de honorários ao administrador judicial, somente podendo efetuar a quitação dessas obrigações mediante prestação de contas, no prazo de 30 dias, e aprovação de seu relatório final;</a:t>
            </a:r>
          </a:p>
          <a:p>
            <a:pPr marL="1844802" lvl="3" indent="-400050" algn="just">
              <a:buFont typeface="+mj-lt"/>
              <a:buAutoNum type="romanUcPeriod"/>
            </a:pPr>
            <a:r>
              <a:rPr lang="pt-BR" sz="1600" i="0" dirty="0"/>
              <a:t>a apuração do saldo das custas judiciais a serem recolhidas;</a:t>
            </a:r>
          </a:p>
          <a:p>
            <a:pPr marL="1844802" lvl="3" indent="-400050" algn="just">
              <a:buFont typeface="+mj-lt"/>
              <a:buAutoNum type="romanUcPeriod"/>
            </a:pPr>
            <a:r>
              <a:rPr lang="pt-BR" sz="1600" i="0" dirty="0"/>
              <a:t>a apresentação, pelo administrador judicial, de relatório final circunstanciado, no prazo máximo de 15 dias, versando sobre a execução do plano;</a:t>
            </a:r>
          </a:p>
          <a:p>
            <a:pPr marL="1844802" lvl="3" indent="-400050" algn="just">
              <a:buFont typeface="+mj-lt"/>
              <a:buAutoNum type="romanUcPeriod"/>
            </a:pPr>
            <a:r>
              <a:rPr lang="pt-BR" sz="1600" i="0" dirty="0"/>
              <a:t>a dissolução do Comitê de Credores e a exoneração do administrador judicial;</a:t>
            </a:r>
          </a:p>
          <a:p>
            <a:pPr marL="1844802" lvl="3" indent="-400050" algn="just">
              <a:buFont typeface="+mj-lt"/>
              <a:buAutoNum type="romanUcPeriod"/>
            </a:pPr>
            <a:r>
              <a:rPr lang="pt-BR" sz="1600" i="0" dirty="0"/>
              <a:t>a comunicação à Junta Comercial para as providências cabíveis.</a:t>
            </a:r>
          </a:p>
          <a:p>
            <a:pPr lvl="1" algn="just"/>
            <a:endParaRPr lang="pt-BR" i="0" dirty="0"/>
          </a:p>
          <a:p>
            <a:pPr lvl="1" algn="just"/>
            <a:r>
              <a:rPr lang="pt-BR" i="0" dirty="0"/>
              <a:t>Pedido de Desistência do Devedor :</a:t>
            </a:r>
          </a:p>
          <a:p>
            <a:pPr lvl="2" algn="just"/>
            <a:r>
              <a:rPr lang="pt-BR" dirty="0"/>
              <a:t>O pedido pode ser feito a qualquer tempo.</a:t>
            </a:r>
          </a:p>
          <a:p>
            <a:pPr lvl="2" algn="just"/>
            <a:r>
              <a:rPr lang="pt-BR" dirty="0"/>
              <a:t>O juiz necessariamente determinará a sua deliberação pela assembleia-geral de credores que poderá aprová-lo ou não. </a:t>
            </a:r>
          </a:p>
          <a:p>
            <a:pPr lvl="2" algn="just"/>
            <a:r>
              <a:rPr lang="pt-BR" dirty="0"/>
              <a:t>Aprovado:</a:t>
            </a:r>
          </a:p>
          <a:p>
            <a:pPr lvl="3" algn="just"/>
            <a:r>
              <a:rPr lang="pt-BR" i="0" dirty="0"/>
              <a:t>Segue para homologação pelo magistrado e faz retornar o devedor ao </a:t>
            </a:r>
            <a:r>
              <a:rPr lang="pt-BR" dirty="0"/>
              <a:t>status quo ante.</a:t>
            </a:r>
          </a:p>
          <a:p>
            <a:pPr lvl="3" algn="just"/>
            <a:r>
              <a:rPr lang="pt-BR" i="0" dirty="0"/>
              <a:t>As medidas tomadas na recuperação se tornam ineficazes, podendo os credores perseguir seus direitos da forma originalmente pactuada, como se a recuperação nunca tivesse existido.</a:t>
            </a:r>
          </a:p>
          <a:p>
            <a:pPr lvl="2" algn="just"/>
            <a:r>
              <a:rPr lang="pt-BR" dirty="0"/>
              <a:t>Não aprovado:</a:t>
            </a:r>
          </a:p>
          <a:p>
            <a:pPr lvl="3" algn="just"/>
            <a:r>
              <a:rPr lang="pt-BR" i="0" dirty="0"/>
              <a:t>Segue a recuperação.</a:t>
            </a:r>
            <a:endParaRPr lang="pt-BR" sz="3600" dirty="0"/>
          </a:p>
          <a:p>
            <a:pPr algn="just"/>
            <a:endParaRPr lang="pt-BR" sz="4000" dirty="0"/>
          </a:p>
          <a:p>
            <a:pPr lvl="1"/>
            <a:endParaRPr lang="pt-BR" sz="4000" dirty="0"/>
          </a:p>
          <a:p>
            <a:pPr lvl="1"/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0561990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2800" dirty="0"/>
              <a:t>Não se conseguindo a recuperação, deve o juiz </a:t>
            </a:r>
            <a:r>
              <a:rPr lang="pt-BR" sz="2800" b="1" dirty="0"/>
              <a:t>convolar o pedido em falência.</a:t>
            </a:r>
          </a:p>
          <a:p>
            <a:pPr lvl="1" algn="just"/>
            <a:r>
              <a:rPr lang="pt-BR" sz="2800" b="1" i="0" dirty="0"/>
              <a:t>Causas (art. 73):</a:t>
            </a:r>
          </a:p>
          <a:p>
            <a:pPr lvl="2" algn="just"/>
            <a:r>
              <a:rPr lang="pt-BR" sz="2400" dirty="0"/>
              <a:t>Pela deliberação da assembleia-geral de credores, com votação qualificada conforme o art. 42. Hipótese em que se vislumbra ser de tal tamanho a crise econômico-financeiro do devedor a ponto de tornar impossível a sua recuperação (art. 73, I);</a:t>
            </a:r>
          </a:p>
          <a:p>
            <a:pPr lvl="2" algn="just"/>
            <a:r>
              <a:rPr lang="pt-BR" sz="2400" dirty="0"/>
              <a:t>Pela não apresentação, por parte do devedor, do plano de recuperação no prazo improrrogável de 60 dias, como determina o art. 53 da LRE (art. 73, II);</a:t>
            </a:r>
          </a:p>
          <a:p>
            <a:pPr lvl="2" algn="just"/>
            <a:r>
              <a:rPr lang="pt-BR" sz="2400" dirty="0"/>
              <a:t>Pela Rejeição, na forma do § 4.º, do art. 56, do plano de recuperação (art. 73, III);</a:t>
            </a:r>
          </a:p>
          <a:p>
            <a:pPr lvl="2" algn="just"/>
            <a:r>
              <a:rPr lang="pt-BR" sz="2400" dirty="0"/>
              <a:t>Pelo descumprimento, no prazo de 2 anos do § 1.º, do art. 61 da LRE, de qualquer obrigação assumida no plano de recuperação (art. 73, IV);</a:t>
            </a:r>
          </a:p>
          <a:p>
            <a:pPr lvl="2" algn="just"/>
            <a:r>
              <a:rPr lang="pt-BR" sz="2400" dirty="0"/>
              <a:t>Pela não apresentação das certidões tributárias no prazo (art. 57, LRE);</a:t>
            </a:r>
          </a:p>
          <a:p>
            <a:pPr lvl="2" algn="just"/>
            <a:r>
              <a:rPr lang="pt-BR" sz="2400" dirty="0"/>
              <a:t>Pela ordinária improcedência do pedido inicial de recuperação judicial.</a:t>
            </a:r>
          </a:p>
          <a:p>
            <a:pPr algn="just"/>
            <a:endParaRPr lang="pt-BR" sz="3200" dirty="0"/>
          </a:p>
          <a:p>
            <a:pPr algn="just"/>
            <a:endParaRPr lang="pt-BR" sz="3600" dirty="0"/>
          </a:p>
          <a:p>
            <a:pPr lvl="1"/>
            <a:endParaRPr lang="pt-BR" sz="3600" dirty="0"/>
          </a:p>
          <a:p>
            <a:pPr lvl="1"/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671480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8">
            <a:extLst>
              <a:ext uri="{FF2B5EF4-FFF2-40B4-BE49-F238E27FC236}">
                <a16:creationId xmlns:a16="http://schemas.microsoft.com/office/drawing/2014/main" id="{961D8973-EAA9-459A-AF59-BBB4233D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743" y="685800"/>
            <a:ext cx="5793475" cy="1485900"/>
          </a:xfrm>
        </p:spPr>
        <p:txBody>
          <a:bodyPr>
            <a:normAutofit/>
          </a:bodyPr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955" y="1553497"/>
            <a:ext cx="6705600" cy="4906297"/>
          </a:xfrm>
        </p:spPr>
        <p:txBody>
          <a:bodyPr>
            <a:normAutofit/>
          </a:bodyPr>
          <a:lstStyle/>
          <a:p>
            <a:r>
              <a:rPr lang="pt-BR" b="1" dirty="0"/>
              <a:t>Cram </a:t>
            </a:r>
            <a:r>
              <a:rPr lang="pt-BR" b="1" dirty="0" err="1"/>
              <a:t>down</a:t>
            </a:r>
            <a:r>
              <a:rPr lang="pt-BR" b="1" dirty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b="1" i="0" dirty="0"/>
              <a:t>Tradução literal: </a:t>
            </a:r>
          </a:p>
          <a:p>
            <a:pPr lvl="2"/>
            <a:r>
              <a:rPr lang="pt-BR" sz="2000" dirty="0"/>
              <a:t>Empinar para baixo, embaraçar, forçar, “enfiar goela abaixo”.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b="1" i="0" dirty="0"/>
              <a:t>No Direito Falencial:</a:t>
            </a:r>
          </a:p>
          <a:p>
            <a:pPr lvl="2"/>
            <a:r>
              <a:rPr lang="pt-BR" sz="2000" dirty="0"/>
              <a:t>Representa a faculdade do magistrado em superar a vontade dos credores para, por exemplo, aprovar um plano de recuperação judicial que não logrou aprovação na assembleia de credores.</a:t>
            </a:r>
          </a:p>
          <a:p>
            <a:pPr lvl="2"/>
            <a:r>
              <a:rPr lang="pt-BR" sz="2000" dirty="0"/>
              <a:t>Classicamente representa uma tentativa de banir os interesses individuais visando manter os interesses da atividade em recuperação, em prol da preservação da empresa.</a:t>
            </a:r>
          </a:p>
          <a:p>
            <a:endParaRPr lang="pt-BR" dirty="0"/>
          </a:p>
          <a:p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  <p:sp>
        <p:nvSpPr>
          <p:cNvPr id="24" name="Rectangle 20">
            <a:extLst>
              <a:ext uri="{FF2B5EF4-FFF2-40B4-BE49-F238E27FC236}">
                <a16:creationId xmlns:a16="http://schemas.microsoft.com/office/drawing/2014/main" id="{FBEA8A33-C0D0-416D-8359-724B8828C7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661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39DA238-77D5-4020-9C2A-4DA66AB7C6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42" r="9170"/>
          <a:stretch/>
        </p:blipFill>
        <p:spPr>
          <a:xfrm>
            <a:off x="7612260" y="10"/>
            <a:ext cx="457973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2656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2. Objetivos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3C8F0928-3E26-498E-B00B-CBBD82733F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412200"/>
              </p:ext>
            </p:extLst>
          </p:nvPr>
        </p:nvGraphicFramePr>
        <p:xfrm>
          <a:off x="954088" y="1249363"/>
          <a:ext cx="10933112" cy="5348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9798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2. Objetivos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4944404C-5ED5-49FC-B6CE-E7DBDCC860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2790869"/>
              </p:ext>
            </p:extLst>
          </p:nvPr>
        </p:nvGraphicFramePr>
        <p:xfrm>
          <a:off x="954088" y="1249363"/>
          <a:ext cx="10933112" cy="5348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2898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/>
              <a:t>Falência e Recuperação de Empresas:</a:t>
            </a:r>
          </a:p>
          <a:p>
            <a:pPr algn="just"/>
            <a:r>
              <a:rPr lang="pt-BR" dirty="0"/>
              <a:t>Legislação:</a:t>
            </a:r>
          </a:p>
          <a:p>
            <a:pPr lvl="1" algn="just"/>
            <a:r>
              <a:rPr lang="pt-BR" dirty="0"/>
              <a:t>Lei n.º 11.101/05</a:t>
            </a:r>
          </a:p>
          <a:p>
            <a:pPr lvl="2" algn="just"/>
            <a:r>
              <a:rPr lang="pt-BR" dirty="0"/>
              <a:t>Art. 1º Esta Lei disciplina a recuperação judicial, a recuperação extrajudicial e a falência do empresário e da sociedade empresária, doravante referidos simplesmente como devedor.</a:t>
            </a:r>
          </a:p>
          <a:p>
            <a:pPr algn="just"/>
            <a:r>
              <a:rPr lang="pt-BR" dirty="0"/>
              <a:t>Devedor:</a:t>
            </a:r>
          </a:p>
          <a:p>
            <a:pPr lvl="1" algn="just"/>
            <a:r>
              <a:rPr lang="pt-BR" dirty="0"/>
              <a:t>Empresário, </a:t>
            </a:r>
            <a:r>
              <a:rPr lang="pt-BR" dirty="0" err="1"/>
              <a:t>eireli</a:t>
            </a:r>
            <a:r>
              <a:rPr lang="pt-BR" dirty="0"/>
              <a:t> e sociedade empresária:</a:t>
            </a:r>
          </a:p>
          <a:p>
            <a:pPr lvl="2" algn="just"/>
            <a:r>
              <a:rPr lang="pt-BR" dirty="0"/>
              <a:t>Art. 966. Considera-se empresário quem exerce profissionalmente atividade econômica organizada para a produção ou a circulação de bens ou de serviços.</a:t>
            </a:r>
          </a:p>
          <a:p>
            <a:pPr lvl="1" algn="just"/>
            <a:r>
              <a:rPr lang="pt-BR" dirty="0"/>
              <a:t>Empresário individual:</a:t>
            </a:r>
          </a:p>
          <a:p>
            <a:pPr lvl="2" algn="just"/>
            <a:r>
              <a:rPr lang="pt-BR" dirty="0"/>
              <a:t>Pessoa natural que exerce </a:t>
            </a:r>
            <a:r>
              <a:rPr lang="pt-BR" b="1" i="1" dirty="0"/>
              <a:t>empresa.</a:t>
            </a:r>
            <a:endParaRPr lang="pt-BR" dirty="0"/>
          </a:p>
          <a:p>
            <a:pPr lvl="1" algn="just"/>
            <a:r>
              <a:rPr lang="pt-BR" dirty="0"/>
              <a:t>Sociedade empresária:</a:t>
            </a:r>
          </a:p>
          <a:p>
            <a:pPr lvl="2" algn="just"/>
            <a:r>
              <a:rPr lang="pt-BR" dirty="0"/>
              <a:t>Pessoa jurídica que exerce </a:t>
            </a:r>
            <a:r>
              <a:rPr lang="pt-BR" b="1" i="1" dirty="0"/>
              <a:t>empresa.</a:t>
            </a:r>
          </a:p>
          <a:p>
            <a:pPr lvl="1" algn="just"/>
            <a:r>
              <a:rPr lang="pt-BR" dirty="0"/>
              <a:t>Empresa:</a:t>
            </a:r>
          </a:p>
          <a:p>
            <a:pPr lvl="2" algn="just"/>
            <a:r>
              <a:rPr lang="pt-BR" dirty="0"/>
              <a:t>Atividade econômica.</a:t>
            </a:r>
          </a:p>
          <a:p>
            <a:pPr lvl="3" algn="just"/>
            <a:r>
              <a:rPr lang="pt-BR" dirty="0"/>
              <a:t>Organizada, profissional, destinada à produção e/ou circulação de bens e/ou de serviços;</a:t>
            </a:r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1742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2. Objetivos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721A3851-2DEE-4A1F-8394-A88E15FC4A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0773494"/>
              </p:ext>
            </p:extLst>
          </p:nvPr>
        </p:nvGraphicFramePr>
        <p:xfrm>
          <a:off x="954088" y="1249363"/>
          <a:ext cx="10933112" cy="5348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9541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2. Objetivos</a:t>
            </a:r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DBB16584-94AF-4584-A5DE-390A3EB67E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0757482"/>
              </p:ext>
            </p:extLst>
          </p:nvPr>
        </p:nvGraphicFramePr>
        <p:xfrm>
          <a:off x="954088" y="1249363"/>
          <a:ext cx="10933112" cy="5348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57418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2. Objetivos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3D049516-1A0C-4343-BAAB-11DCB95AC1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7691289"/>
              </p:ext>
            </p:extLst>
          </p:nvPr>
        </p:nvGraphicFramePr>
        <p:xfrm>
          <a:off x="954088" y="1249363"/>
          <a:ext cx="10933112" cy="5348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50443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3. Questões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810705"/>
            <a:ext cx="10933471" cy="59194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b="1" dirty="0"/>
              <a:t>Sobre os requisitos legais para requerer a recuperação judicial (art. 48, Lei 11.101/2005):</a:t>
            </a:r>
          </a:p>
          <a:p>
            <a:pPr lvl="1" algn="just"/>
            <a:r>
              <a:rPr lang="pt-BR" dirty="0"/>
              <a:t>Em resumo, a questão do deferimento do processamento da recuperação judicial se concretiza basicamente na análise formal dos documentos ou na feitura da perícia prévia.</a:t>
            </a:r>
          </a:p>
          <a:p>
            <a:pPr lvl="2" algn="just">
              <a:buFont typeface="+mj-lt"/>
              <a:buAutoNum type="arabicPeriod"/>
            </a:pPr>
            <a:r>
              <a:rPr lang="pt-BR" dirty="0"/>
              <a:t>Exigência ou não de perícia prévia para deferimento de recuperação judicial.</a:t>
            </a:r>
          </a:p>
          <a:p>
            <a:pPr lvl="2" algn="just">
              <a:buFont typeface="+mj-lt"/>
              <a:buAutoNum type="arabicPeriod"/>
            </a:pPr>
            <a:r>
              <a:rPr lang="pt-BR" dirty="0"/>
              <a:t>Tempo de atividade médio dos devedores que requereram recuperação judicial no RN (últimos 05 anos).</a:t>
            </a:r>
          </a:p>
          <a:p>
            <a:pPr lvl="2" algn="just">
              <a:buFont typeface="+mj-lt"/>
              <a:buAutoNum type="arabicPeriod"/>
            </a:pPr>
            <a:r>
              <a:rPr lang="pt-BR" dirty="0"/>
              <a:t>Percentual de recuperação judicial ajudadas por empresários individuais, Empresas Individuais de Responsabilidade Limitada (</a:t>
            </a:r>
            <a:r>
              <a:rPr lang="pt-BR" dirty="0" err="1"/>
              <a:t>Eireli’s</a:t>
            </a:r>
            <a:r>
              <a:rPr lang="pt-BR" dirty="0"/>
              <a:t>) e por sociedades empresárias (sociedade limitada e anônima) no RN.</a:t>
            </a:r>
          </a:p>
          <a:p>
            <a:pPr lvl="2" algn="just">
              <a:buFont typeface="+mj-lt"/>
              <a:buAutoNum type="arabicPeriod"/>
            </a:pPr>
            <a:r>
              <a:rPr lang="pt-BR" dirty="0"/>
              <a:t>Número de recuperações judiciais indeferidas em razão de o devedor ter menos de 02 anos de atividade.</a:t>
            </a:r>
          </a:p>
          <a:p>
            <a:pPr lvl="2" algn="just">
              <a:buFont typeface="+mj-lt"/>
              <a:buAutoNum type="arabicPeriod"/>
            </a:pPr>
            <a:r>
              <a:rPr lang="pt-BR" dirty="0"/>
              <a:t>Número de recuperações judiciais indeferidas em razão de o devedor ter falido anteriormente.</a:t>
            </a:r>
          </a:p>
          <a:p>
            <a:pPr lvl="2" algn="just">
              <a:buFont typeface="+mj-lt"/>
              <a:buAutoNum type="arabicPeriod"/>
            </a:pPr>
            <a:r>
              <a:rPr lang="pt-BR" dirty="0"/>
              <a:t>Número de recuperações judiciais indeferidas em razão de o devedor ter obtido já recuperação judicial nos últimos 05 anos.</a:t>
            </a:r>
          </a:p>
          <a:p>
            <a:pPr lvl="2" algn="just">
              <a:buFont typeface="+mj-lt"/>
              <a:buAutoNum type="arabicPeriod"/>
            </a:pPr>
            <a:r>
              <a:rPr lang="pt-BR" dirty="0"/>
              <a:t>Número de recuperações judiciais indeferidas em razão de o devedor ter sido condenado por crime falimentar (previsto na Lei n.º 11.101/2005).</a:t>
            </a:r>
          </a:p>
          <a:p>
            <a:pPr lvl="2" algn="just">
              <a:buFont typeface="+mj-lt"/>
              <a:buAutoNum type="arabicPeriod"/>
            </a:pPr>
            <a:r>
              <a:rPr lang="pt-BR" dirty="0"/>
              <a:t>Número de recuperações judiciais indeferidas por falta de demonstrações contábeis.</a:t>
            </a:r>
          </a:p>
          <a:p>
            <a:pPr lvl="2" algn="just">
              <a:buFont typeface="+mj-lt"/>
              <a:buAutoNum type="arabicPeriod"/>
            </a:pPr>
            <a:r>
              <a:rPr lang="pt-BR" dirty="0"/>
              <a:t>Número de recuperações judiciais indeferidas por falta de relação de credores.</a:t>
            </a:r>
          </a:p>
          <a:p>
            <a:pPr lvl="2" algn="just">
              <a:buFont typeface="+mj-lt"/>
              <a:buAutoNum type="arabicPeriod"/>
            </a:pPr>
            <a:r>
              <a:rPr lang="pt-BR" dirty="0"/>
              <a:t>Número de recuperações judiciais indeferidas por falta de relação de empregados.</a:t>
            </a:r>
          </a:p>
          <a:p>
            <a:pPr lvl="2" algn="just">
              <a:buFont typeface="+mj-lt"/>
              <a:buAutoNum type="arabicPeriod"/>
            </a:pPr>
            <a:r>
              <a:rPr lang="pt-BR" dirty="0"/>
              <a:t>Número de recuperações judiciais indeferidas por falta de relação de credores.</a:t>
            </a:r>
          </a:p>
          <a:p>
            <a:pPr lvl="2" algn="just">
              <a:buFont typeface="+mj-lt"/>
              <a:buAutoNum type="arabicPeriod"/>
            </a:pPr>
            <a:r>
              <a:rPr lang="pt-BR" dirty="0"/>
              <a:t>Número de recuperações judiciais indeferidas por outras causas.</a:t>
            </a:r>
          </a:p>
          <a:p>
            <a:pPr marL="530352" lvl="1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22798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3. Questões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133" y="933254"/>
            <a:ext cx="11067068" cy="5664191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pt-BR" b="1" dirty="0"/>
              <a:t>Sobre os documentos que devem ser apresentados com o pedido de recuperação (art. 51, da Lei 11.101/05):</a:t>
            </a:r>
          </a:p>
          <a:p>
            <a:pPr marL="987552" lvl="1" indent="-457200" algn="just">
              <a:buFont typeface="+mj-lt"/>
              <a:buAutoNum type="arabicPeriod"/>
            </a:pPr>
            <a:r>
              <a:rPr lang="pt-BR" dirty="0"/>
              <a:t>Número de recuperações judiciais convoladas em falência por não apresentação do plano de recuperação no prazo de 60 dias.</a:t>
            </a:r>
            <a:endParaRPr lang="pt-BR" sz="1800" dirty="0"/>
          </a:p>
          <a:p>
            <a:pPr marL="987552" lvl="1" indent="-457200" algn="just">
              <a:buFont typeface="+mj-lt"/>
              <a:buAutoNum type="arabicPeriod"/>
            </a:pPr>
            <a:r>
              <a:rPr lang="pt-BR" dirty="0"/>
              <a:t>Número de recuperações judiciais que tiveram prolongamento do prazo de 60 dias para apresentação do plano de recuperação.</a:t>
            </a:r>
            <a:endParaRPr lang="pt-BR" sz="1800" dirty="0"/>
          </a:p>
          <a:p>
            <a:pPr marL="987552" lvl="1" indent="-457200" algn="just">
              <a:buFont typeface="+mj-lt"/>
              <a:buAutoNum type="arabicPeriod"/>
            </a:pPr>
            <a:r>
              <a:rPr lang="pt-BR" dirty="0"/>
              <a:t>Nas recuperações com dilação de prazo para apresentação do plano de recuperação a decisão foi apenas do juiz ou foi do juiz com autorização da assembleia de credores?</a:t>
            </a:r>
            <a:endParaRPr lang="pt-BR" sz="1800" dirty="0"/>
          </a:p>
          <a:p>
            <a:pPr marL="987552" lvl="1" indent="-457200" algn="just">
              <a:buFont typeface="+mj-lt"/>
              <a:buAutoNum type="arabicPeriod"/>
            </a:pPr>
            <a:r>
              <a:rPr lang="pt-BR" dirty="0"/>
              <a:t>Número de processos de recuperação judicial em que o </a:t>
            </a:r>
            <a:r>
              <a:rPr lang="pt-BR" i="1" dirty="0" err="1"/>
              <a:t>stay</a:t>
            </a:r>
            <a:r>
              <a:rPr lang="pt-BR" i="1" dirty="0"/>
              <a:t> </a:t>
            </a:r>
            <a:r>
              <a:rPr lang="pt-BR" i="1" dirty="0" err="1"/>
              <a:t>period</a:t>
            </a:r>
            <a:r>
              <a:rPr lang="pt-BR" i="1" dirty="0"/>
              <a:t> </a:t>
            </a:r>
            <a:r>
              <a:rPr lang="pt-BR" dirty="0"/>
              <a:t>de 180 dias é observado.</a:t>
            </a:r>
            <a:endParaRPr lang="pt-BR" sz="1800" dirty="0"/>
          </a:p>
          <a:p>
            <a:pPr marL="987552" lvl="1" indent="-457200" algn="just">
              <a:buFont typeface="+mj-lt"/>
              <a:buAutoNum type="arabicPeriod"/>
            </a:pPr>
            <a:r>
              <a:rPr lang="pt-BR" dirty="0"/>
              <a:t>Número de processos de recuperação judicial em que o </a:t>
            </a:r>
            <a:r>
              <a:rPr lang="pt-BR" i="1" dirty="0" err="1"/>
              <a:t>stay</a:t>
            </a:r>
            <a:r>
              <a:rPr lang="pt-BR" i="1" dirty="0"/>
              <a:t> </a:t>
            </a:r>
            <a:r>
              <a:rPr lang="pt-BR" i="1" dirty="0" err="1"/>
              <a:t>period</a:t>
            </a:r>
            <a:r>
              <a:rPr lang="pt-BR" i="1" dirty="0"/>
              <a:t> </a:t>
            </a:r>
            <a:r>
              <a:rPr lang="pt-BR" dirty="0"/>
              <a:t>é alongado por mais de 180 dias.</a:t>
            </a:r>
            <a:endParaRPr lang="pt-BR" sz="1800" dirty="0"/>
          </a:p>
          <a:p>
            <a:pPr marL="987552" lvl="1" indent="-457200" algn="just">
              <a:buFont typeface="+mj-lt"/>
              <a:buAutoNum type="arabicPeriod"/>
            </a:pPr>
            <a:r>
              <a:rPr lang="pt-BR" dirty="0"/>
              <a:t>Qual é prazo mínimo, médio e máximo de alongamento do </a:t>
            </a:r>
            <a:r>
              <a:rPr lang="pt-BR" i="1" dirty="0" err="1"/>
              <a:t>stay</a:t>
            </a:r>
            <a:r>
              <a:rPr lang="pt-BR" i="1" dirty="0"/>
              <a:t> </a:t>
            </a:r>
            <a:r>
              <a:rPr lang="pt-BR" i="1" dirty="0" err="1"/>
              <a:t>period</a:t>
            </a:r>
            <a:r>
              <a:rPr lang="pt-BR" dirty="0"/>
              <a:t> a partir dos 180 dias.</a:t>
            </a:r>
            <a:endParaRPr lang="pt-BR" sz="1800" dirty="0"/>
          </a:p>
          <a:p>
            <a:pPr marL="987552" lvl="1" indent="-457200" algn="just">
              <a:buFont typeface="+mj-lt"/>
              <a:buAutoNum type="arabicPeriod"/>
            </a:pPr>
            <a:r>
              <a:rPr lang="pt-BR" dirty="0"/>
              <a:t>Qual seria o termo inicial do </a:t>
            </a:r>
            <a:r>
              <a:rPr lang="pt-BR" i="1" dirty="0" err="1"/>
              <a:t>stay</a:t>
            </a:r>
            <a:r>
              <a:rPr lang="pt-BR" i="1" dirty="0"/>
              <a:t> </a:t>
            </a:r>
            <a:r>
              <a:rPr lang="pt-BR" i="1" dirty="0" err="1"/>
              <a:t>period</a:t>
            </a:r>
            <a:r>
              <a:rPr lang="pt-BR" dirty="0"/>
              <a:t> observado nos julgamentos?</a:t>
            </a:r>
            <a:endParaRPr lang="pt-BR" sz="1800" dirty="0"/>
          </a:p>
          <a:p>
            <a:pPr marL="987552" lvl="1" indent="-457200" algn="just">
              <a:buFont typeface="+mj-lt"/>
              <a:buAutoNum type="arabicPeriod"/>
            </a:pPr>
            <a:r>
              <a:rPr lang="pt-BR" dirty="0"/>
              <a:t>Qual(</a:t>
            </a:r>
            <a:r>
              <a:rPr lang="pt-BR" dirty="0" err="1"/>
              <a:t>is</a:t>
            </a:r>
            <a:r>
              <a:rPr lang="pt-BR" dirty="0"/>
              <a:t>) tribunal(</a:t>
            </a:r>
            <a:r>
              <a:rPr lang="pt-BR" dirty="0" err="1"/>
              <a:t>is</a:t>
            </a:r>
            <a:r>
              <a:rPr lang="pt-BR" dirty="0"/>
              <a:t>) assenta(m) a decisão sobre o alongamento do </a:t>
            </a:r>
            <a:r>
              <a:rPr lang="pt-BR" i="1" dirty="0" err="1"/>
              <a:t>stay</a:t>
            </a:r>
            <a:r>
              <a:rPr lang="pt-BR" i="1" dirty="0"/>
              <a:t> </a:t>
            </a:r>
            <a:r>
              <a:rPr lang="pt-BR" i="1" dirty="0" err="1"/>
              <a:t>period</a:t>
            </a:r>
            <a:r>
              <a:rPr lang="pt-BR" dirty="0"/>
              <a:t>?</a:t>
            </a:r>
            <a:endParaRPr lang="pt-BR" sz="1800" dirty="0"/>
          </a:p>
          <a:p>
            <a:pPr marL="987552" lvl="1" indent="-457200" algn="just">
              <a:buFont typeface="+mj-lt"/>
              <a:buAutoNum type="arabicPeriod"/>
            </a:pPr>
            <a:r>
              <a:rPr lang="pt-BR" dirty="0"/>
              <a:t>Número total de recuperações judiciais bem-sucedidas no RN (período de 10 anos).</a:t>
            </a:r>
            <a:endParaRPr lang="pt-BR" sz="1800" dirty="0"/>
          </a:p>
          <a:p>
            <a:pPr marL="987552" lvl="1" indent="-457200" algn="just">
              <a:buFont typeface="+mj-lt"/>
              <a:buAutoNum type="arabicPeriod"/>
            </a:pPr>
            <a:r>
              <a:rPr lang="pt-BR" dirty="0"/>
              <a:t>Número de recuperações judiciais malsucedidas no RN (período de 10 anos).</a:t>
            </a:r>
          </a:p>
          <a:p>
            <a:pPr marL="987552" lvl="1" indent="-457200" algn="just">
              <a:buFont typeface="+mj-lt"/>
              <a:buAutoNum type="arabicPeriod"/>
            </a:pPr>
            <a:r>
              <a:rPr lang="pt-BR" dirty="0"/>
              <a:t>Ocorrências de “</a:t>
            </a:r>
            <a:r>
              <a:rPr lang="pt-BR" dirty="0" err="1"/>
              <a:t>cram</a:t>
            </a:r>
            <a:r>
              <a:rPr lang="pt-BR" dirty="0"/>
              <a:t> </a:t>
            </a:r>
            <a:r>
              <a:rPr lang="pt-BR" dirty="0" err="1"/>
              <a:t>down</a:t>
            </a:r>
            <a:r>
              <a:rPr lang="pt-BR" dirty="0"/>
              <a:t>”  no período de 10 anos.</a:t>
            </a:r>
          </a:p>
          <a:p>
            <a:pPr marL="987552" lvl="1" indent="-457200" algn="just">
              <a:buFont typeface="+mj-lt"/>
              <a:buAutoNum type="arabicPeriod"/>
            </a:pPr>
            <a:endParaRPr lang="pt-BR" sz="1800" dirty="0"/>
          </a:p>
          <a:p>
            <a:pPr lvl="1"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95876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4. Banco de dados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/>
          <a:lstStyle/>
          <a:p>
            <a:pPr algn="just"/>
            <a:r>
              <a:rPr lang="pt-BR" b="1" dirty="0"/>
              <a:t>Tribunais superiores e estaduais</a:t>
            </a:r>
          </a:p>
          <a:p>
            <a:pPr lvl="1" algn="just"/>
            <a:r>
              <a:rPr lang="pt-BR" dirty="0">
                <a:hlinkClick r:id="rId2" invalidUrl="http:///"/>
              </a:rPr>
              <a:t>http://</a:t>
            </a:r>
            <a:r>
              <a:rPr lang="pt-BR" dirty="0">
                <a:hlinkClick r:id="rId3"/>
              </a:rPr>
              <a:t>www.stf.jus.br</a:t>
            </a:r>
          </a:p>
          <a:p>
            <a:pPr lvl="1" algn="just"/>
            <a:r>
              <a:rPr lang="pt-BR" dirty="0">
                <a:hlinkClick r:id="rId3"/>
              </a:rPr>
              <a:t>http://www.stj.jus.br</a:t>
            </a:r>
            <a:endParaRPr lang="pt-BR" dirty="0"/>
          </a:p>
          <a:p>
            <a:pPr lvl="1" algn="just"/>
            <a:r>
              <a:rPr lang="pt-BR" dirty="0">
                <a:hlinkClick r:id="rId4"/>
              </a:rPr>
              <a:t>http://www.tjrn.jus.br</a:t>
            </a:r>
            <a:endParaRPr lang="pt-BR" dirty="0"/>
          </a:p>
          <a:p>
            <a:pPr lvl="1" algn="just"/>
            <a:r>
              <a:rPr lang="pt-BR" dirty="0">
                <a:hlinkClick r:id="rId5"/>
              </a:rPr>
              <a:t>http://www.tjsp.jus.br</a:t>
            </a:r>
            <a:endParaRPr lang="pt-BR" dirty="0"/>
          </a:p>
          <a:p>
            <a:pPr algn="just"/>
            <a:r>
              <a:rPr lang="pt-BR" b="1" dirty="0"/>
              <a:t>Banco de Falência e Recuperação Judicial</a:t>
            </a:r>
          </a:p>
          <a:p>
            <a:pPr lvl="1" algn="just"/>
            <a:r>
              <a:rPr lang="pt-BR" u="sng" dirty="0">
                <a:hlinkClick r:id="rId6"/>
              </a:rPr>
              <a:t>http://www.tst.jus.br/banco-de-falencia</a:t>
            </a:r>
            <a:endParaRPr lang="pt-BR" u="sng" dirty="0"/>
          </a:p>
          <a:p>
            <a:pPr algn="just"/>
            <a:r>
              <a:rPr lang="pt-BR" b="1" dirty="0"/>
              <a:t>Sites especializados:</a:t>
            </a:r>
          </a:p>
          <a:p>
            <a:pPr lvl="1" algn="just"/>
            <a:r>
              <a:rPr lang="pt-BR" dirty="0">
                <a:hlinkClick r:id="rId7"/>
              </a:rPr>
              <a:t>https://jus.com.br/artigos/recuperacao-de-empresas</a:t>
            </a:r>
            <a:r>
              <a:rPr lang="pt-BR" dirty="0"/>
              <a:t> </a:t>
            </a:r>
          </a:p>
          <a:p>
            <a:pPr lvl="1" algn="just"/>
            <a:r>
              <a:rPr lang="pt-BR" dirty="0">
                <a:hlinkClick r:id="rId8"/>
              </a:rPr>
              <a:t>https://www.boavistaservicos.com.br/economia/falencias-e-recuperacoes-judiciais/</a:t>
            </a:r>
            <a:r>
              <a:rPr lang="pt-BR" dirty="0"/>
              <a:t> </a:t>
            </a:r>
          </a:p>
          <a:p>
            <a:pPr lvl="1" algn="just"/>
            <a:r>
              <a:rPr lang="pt-BR" dirty="0">
                <a:hlinkClick r:id="rId9"/>
              </a:rPr>
              <a:t>https://www.jusbrasil.com.br/topicos/297012/recuperacao-judicial/jurisprudencia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357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/>
          <a:lstStyle/>
          <a:p>
            <a:pPr algn="just"/>
            <a:r>
              <a:rPr lang="pt-BR" b="1" dirty="0"/>
              <a:t>Falência: </a:t>
            </a:r>
          </a:p>
          <a:p>
            <a:pPr lvl="1" algn="just"/>
            <a:r>
              <a:rPr lang="pt-BR" dirty="0"/>
              <a:t>Art. 75. A falência, ao promover o afastamento do devedor de suas atividades, visa a preservar e otimizar a utilização produtiva dos bens, ativos e recursos produtivos, inclusive os intangíveis, da empresa.</a:t>
            </a:r>
          </a:p>
          <a:p>
            <a:pPr lvl="1" algn="just"/>
            <a:endParaRPr lang="pt-BR" dirty="0"/>
          </a:p>
          <a:p>
            <a:pPr lvl="2" algn="just"/>
            <a:r>
              <a:rPr lang="pt-BR" dirty="0"/>
              <a:t>A falência representa um processo de execução concursal do patrimônio do devedor insolvente.</a:t>
            </a:r>
          </a:p>
          <a:p>
            <a:pPr lvl="2" algn="just"/>
            <a:r>
              <a:rPr lang="pt-BR" dirty="0"/>
              <a:t>Falido, a atividade “empresa” deixará de existir, sendo o patrimônio do devedor dividido de modo relativamente </a:t>
            </a:r>
            <a:r>
              <a:rPr lang="pt-BR" dirty="0" err="1"/>
              <a:t>parital</a:t>
            </a:r>
            <a:r>
              <a:rPr lang="pt-BR" dirty="0"/>
              <a:t> entre seus credores.</a:t>
            </a:r>
          </a:p>
          <a:p>
            <a:pPr algn="just"/>
            <a:r>
              <a:rPr lang="pt-BR" b="1" dirty="0"/>
              <a:t>Recuperação judicial:</a:t>
            </a:r>
          </a:p>
          <a:p>
            <a:pPr lvl="1" algn="just"/>
            <a:r>
              <a:rPr lang="pt-BR" dirty="0"/>
              <a:t>A recuperação judicial não representa o fim, mas o soerguimento da atividade empresarial que não se mostra em estado de insolvência, mas de crise econômico-financeira.</a:t>
            </a:r>
          </a:p>
          <a:p>
            <a:pPr lvl="2" algn="just"/>
            <a:r>
              <a:rPr lang="pt-BR" dirty="0"/>
              <a:t>Art. 47. A recuperação judicial tem por objetivo viabilizar a superação da situação de crise econômico-financeira do devedor, a fim de permitir a manutenção da fonte produtora, do emprego dos trabalhadores e dos interesses dos credores, promovendo, assim, a preservação da empresa, sua função social e o estímulo à atividade econômica.</a:t>
            </a:r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0490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>
            <a:normAutofit/>
          </a:bodyPr>
          <a:lstStyle/>
          <a:p>
            <a:pPr algn="just"/>
            <a:r>
              <a:rPr lang="pt-BR" sz="2800" b="1" dirty="0"/>
              <a:t>A lei deve conter instrumentos para vencer a crise econômico-financeira do exercente da atividade empresarial...</a:t>
            </a:r>
          </a:p>
          <a:p>
            <a:pPr algn="just"/>
            <a:r>
              <a:rPr lang="pt-BR" sz="2800" b="1" dirty="0"/>
              <a:t>Crises da empresa: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pt-BR" sz="2800" b="1" dirty="0"/>
              <a:t>Liquidez:</a:t>
            </a:r>
          </a:p>
          <a:p>
            <a:pPr lvl="2" algn="just"/>
            <a:r>
              <a:rPr lang="pt-BR" sz="2400" dirty="0"/>
              <a:t> “É a aptidão de transformar facilmente e sem perda, ativos não monetários em moeda” (</a:t>
            </a:r>
            <a:r>
              <a:rPr lang="pt-BR" sz="2400" dirty="0" err="1"/>
              <a:t>Sztajn</a:t>
            </a:r>
            <a:r>
              <a:rPr lang="pt-BR" sz="2400" dirty="0"/>
              <a:t>, 2007, p. 219). 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pt-BR" sz="2800" b="1" dirty="0"/>
              <a:t>Solvência</a:t>
            </a:r>
            <a:r>
              <a:rPr lang="pt-BR" sz="2800" dirty="0"/>
              <a:t> </a:t>
            </a:r>
          </a:p>
          <a:p>
            <a:pPr lvl="2" algn="just"/>
            <a:r>
              <a:rPr lang="pt-BR" sz="2400" dirty="0"/>
              <a:t>“É a aptidão para, no plano patrimonial, solver todas as obrigações, o que significa que o total do ativo é, no mínimo, igual ao total do passivo” (</a:t>
            </a:r>
            <a:r>
              <a:rPr lang="pt-BR" sz="2400" dirty="0" err="1"/>
              <a:t>Sztajn</a:t>
            </a:r>
            <a:r>
              <a:rPr lang="pt-BR" sz="2400" dirty="0"/>
              <a:t>, 2007, p. 219). </a:t>
            </a:r>
          </a:p>
          <a:p>
            <a:pPr algn="just"/>
            <a:endParaRPr lang="pt-BR" sz="2800" dirty="0"/>
          </a:p>
          <a:p>
            <a:pPr lvl="1"/>
            <a:endParaRPr lang="pt-BR" sz="2800" dirty="0"/>
          </a:p>
          <a:p>
            <a:pPr lvl="1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729541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>
            <a:normAutofit/>
          </a:bodyPr>
          <a:lstStyle/>
          <a:p>
            <a:pPr algn="just"/>
            <a:r>
              <a:rPr lang="pt-BR" b="1" dirty="0"/>
              <a:t>O “filtro” da viabilidade:</a:t>
            </a:r>
          </a:p>
          <a:p>
            <a:pPr lvl="1" algn="just"/>
            <a:r>
              <a:rPr lang="pt-BR" b="1" dirty="0"/>
              <a:t>Representa o instrumento para a resposta à pergunta: </a:t>
            </a:r>
          </a:p>
          <a:p>
            <a:pPr lvl="2" algn="just"/>
            <a:r>
              <a:rPr lang="pt-BR" b="1" dirty="0"/>
              <a:t>“quem deve recuperar e quem deve falir?”</a:t>
            </a:r>
          </a:p>
          <a:p>
            <a:pPr algn="just">
              <a:buFont typeface="+mj-lt"/>
              <a:buAutoNum type="alphaUcPeriod"/>
            </a:pPr>
            <a:endParaRPr lang="pt-BR" b="1" dirty="0"/>
          </a:p>
          <a:p>
            <a:pPr algn="just">
              <a:buFont typeface="+mj-lt"/>
              <a:buAutoNum type="alphaUcPeriod"/>
            </a:pPr>
            <a:r>
              <a:rPr lang="pt-BR" b="1" dirty="0"/>
              <a:t>O empresário, sociedade empresária e a </a:t>
            </a:r>
            <a:r>
              <a:rPr lang="pt-BR" b="1" dirty="0" err="1"/>
              <a:t>eireli</a:t>
            </a:r>
            <a:r>
              <a:rPr lang="pt-BR" b="1" dirty="0"/>
              <a:t> em crise econômico-financeira passageira, isto é, de liquidez, pode conseguir dissipar a instabilidade através da dilação de prazos de adimplemento visando o equacionamento de gastos, a liquidação de ativos e o possível redimensionamento de dívidas. O procedimento adequado aqui é a recuperação de empresa.</a:t>
            </a:r>
          </a:p>
          <a:p>
            <a:pPr lvl="1" algn="just"/>
            <a:r>
              <a:rPr lang="pt-BR" dirty="0"/>
              <a:t>Para isso sua atividade tem de ser viável, seu caminho deve ser a recuperação de empresas...</a:t>
            </a:r>
          </a:p>
          <a:p>
            <a:pPr algn="just">
              <a:buFont typeface="+mj-lt"/>
              <a:buAutoNum type="alphaUcPeriod"/>
            </a:pPr>
            <a:r>
              <a:rPr lang="pt-BR" b="1" dirty="0"/>
              <a:t>O empresário, sociedade empresária e a </a:t>
            </a:r>
            <a:r>
              <a:rPr lang="pt-BR" b="1" dirty="0" err="1"/>
              <a:t>eireli</a:t>
            </a:r>
            <a:r>
              <a:rPr lang="pt-BR" b="1" dirty="0"/>
              <a:t> em situação de insolvência (jurídica), o que representa, em tese, incapacidade patrimonial de adimplemento do passivo total, deve ter sua atividade (empresa) extinta pelo procedimento da execução concursal de seus bens, a falência.</a:t>
            </a:r>
          </a:p>
          <a:p>
            <a:pPr lvl="1" algn="just"/>
            <a:r>
              <a:rPr lang="pt-BR" dirty="0"/>
              <a:t>Sua atividade se mostra inviável, o caminho é a falência...</a:t>
            </a:r>
          </a:p>
          <a:p>
            <a:pPr algn="just"/>
            <a:endParaRPr lang="pt-BR" sz="2800" dirty="0"/>
          </a:p>
          <a:p>
            <a:pPr lvl="1"/>
            <a:endParaRPr lang="pt-BR" sz="2800" dirty="0"/>
          </a:p>
          <a:p>
            <a:pPr lvl="1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67363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400" b="1" dirty="0"/>
              <a:t>Objetivos da recuperação judicial:</a:t>
            </a:r>
          </a:p>
          <a:p>
            <a:pPr lvl="1" algn="just"/>
            <a:r>
              <a:rPr lang="pt-BR" sz="2400" i="0" dirty="0"/>
              <a:t> Art. 47. A recuperação judicial tem por objetivo viabilizar a superação da situação de crise econômico-financeira do devedor, a fim de permitir a manutenção da fonte produtora, do emprego dos trabalhadores e dos interesses dos credores, promovendo, assim, a preservação da empresa, sua função social e o estímulo à atividade econômica.</a:t>
            </a:r>
          </a:p>
          <a:p>
            <a:pPr marL="1657350" lvl="3" indent="-342900" algn="just">
              <a:buFont typeface="+mj-lt"/>
              <a:buAutoNum type="alphaLcParenR"/>
            </a:pPr>
            <a:r>
              <a:rPr lang="pt-BR" sz="2000" b="1" i="0" dirty="0"/>
              <a:t>Superação da crise econômico-financeira;</a:t>
            </a:r>
          </a:p>
          <a:p>
            <a:pPr marL="1657350" lvl="3" indent="-342900" algn="just">
              <a:buFont typeface="+mj-lt"/>
              <a:buAutoNum type="alphaLcParenR"/>
            </a:pPr>
            <a:r>
              <a:rPr lang="pt-BR" sz="2000" b="1" i="0" dirty="0"/>
              <a:t>Manutenção da fonte produtora;</a:t>
            </a:r>
          </a:p>
          <a:p>
            <a:pPr marL="1657350" lvl="3" indent="-342900" algn="just">
              <a:buFont typeface="+mj-lt"/>
              <a:buAutoNum type="alphaLcParenR"/>
            </a:pPr>
            <a:r>
              <a:rPr lang="pt-BR" sz="2000" b="1" i="0" dirty="0"/>
              <a:t>Manutenção do emprego dos trabalhadores;</a:t>
            </a:r>
          </a:p>
          <a:p>
            <a:pPr marL="1657350" lvl="3" indent="-342900" algn="just">
              <a:buFont typeface="+mj-lt"/>
              <a:buAutoNum type="alphaLcParenR"/>
            </a:pPr>
            <a:r>
              <a:rPr lang="pt-BR" sz="2000" b="1" i="0" dirty="0"/>
              <a:t>Manutenção dos interesses dos credores;</a:t>
            </a:r>
          </a:p>
          <a:p>
            <a:pPr marL="1657350" lvl="3" indent="-342900" algn="just">
              <a:buFont typeface="+mj-lt"/>
              <a:buAutoNum type="alphaLcParenR"/>
            </a:pPr>
            <a:r>
              <a:rPr lang="pt-BR" sz="2000" b="1" i="0" dirty="0"/>
              <a:t>Preservação da empresa;</a:t>
            </a:r>
          </a:p>
          <a:p>
            <a:pPr marL="1657350" lvl="3" indent="-342900" algn="just">
              <a:buFont typeface="+mj-lt"/>
              <a:buAutoNum type="alphaLcParenR"/>
            </a:pPr>
            <a:r>
              <a:rPr lang="pt-BR" sz="2000" b="1" i="0" dirty="0"/>
              <a:t>Função social da empresa;</a:t>
            </a:r>
          </a:p>
          <a:p>
            <a:pPr marL="1657350" lvl="3" indent="-342900" algn="just">
              <a:buFont typeface="+mj-lt"/>
              <a:buAutoNum type="alphaLcParenR"/>
            </a:pPr>
            <a:r>
              <a:rPr lang="pt-BR" sz="2000" b="1" i="0" dirty="0"/>
              <a:t>Estímulo à atividade econômica</a:t>
            </a:r>
            <a:r>
              <a:rPr lang="pt-BR" sz="2000" i="0" dirty="0"/>
              <a:t>.</a:t>
            </a:r>
          </a:p>
          <a:p>
            <a:pPr algn="just"/>
            <a:r>
              <a:rPr lang="pt-BR" sz="2800" dirty="0"/>
              <a:t> </a:t>
            </a:r>
          </a:p>
          <a:p>
            <a:pPr algn="just"/>
            <a:endParaRPr lang="pt-BR" sz="3200" dirty="0"/>
          </a:p>
          <a:p>
            <a:pPr lvl="1"/>
            <a:endParaRPr lang="pt-BR" sz="3200" dirty="0"/>
          </a:p>
          <a:p>
            <a:pPr lvl="1"/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716107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3200" dirty="0"/>
              <a:t> </a:t>
            </a:r>
            <a:r>
              <a:rPr lang="pt-BR" sz="2800" b="1" dirty="0"/>
              <a:t>Meios de recuperação de empresas:</a:t>
            </a:r>
          </a:p>
          <a:p>
            <a:pPr lvl="1" algn="just"/>
            <a:r>
              <a:rPr lang="pt-BR" sz="2800" i="0" dirty="0"/>
              <a:t>São mecanismos criados pela Lei 11.101/05 que podem trazer higidez econômica à atividade empresarial em crise econômico-financeira:</a:t>
            </a:r>
          </a:p>
          <a:p>
            <a:pPr lvl="2" algn="just"/>
            <a:r>
              <a:rPr lang="pt-BR" sz="2400" dirty="0"/>
              <a:t>O artigo 50 traz um rol aberto de medidas que se resumem a:</a:t>
            </a:r>
          </a:p>
          <a:p>
            <a:pPr lvl="3" algn="just"/>
            <a:r>
              <a:rPr lang="pt-BR" sz="2400" i="0" dirty="0"/>
              <a:t>Flexibilização dos procedimentos preventivos;</a:t>
            </a:r>
          </a:p>
          <a:p>
            <a:pPr lvl="3" algn="just"/>
            <a:r>
              <a:rPr lang="pt-BR" sz="2400" i="0" dirty="0"/>
              <a:t>Ampliação da participação dos credores;</a:t>
            </a:r>
          </a:p>
          <a:p>
            <a:pPr lvl="3" algn="just"/>
            <a:r>
              <a:rPr lang="pt-BR" sz="2400" i="0" dirty="0"/>
              <a:t>Ampliação das possibilidades de acordos entre credores e devedor;</a:t>
            </a:r>
          </a:p>
          <a:p>
            <a:pPr lvl="3" algn="just"/>
            <a:r>
              <a:rPr lang="pt-BR" sz="2400" i="0" dirty="0"/>
              <a:t>Manutenção do privilégio dos créditos trabalhistas e previdenciários;</a:t>
            </a:r>
          </a:p>
          <a:p>
            <a:pPr lvl="3" algn="just"/>
            <a:r>
              <a:rPr lang="pt-BR" sz="2400" i="0" dirty="0"/>
              <a:t>Mitigação da função jurisdicional;</a:t>
            </a:r>
          </a:p>
          <a:p>
            <a:pPr lvl="3" algn="just"/>
            <a:r>
              <a:rPr lang="pt-BR" sz="2400" i="0" dirty="0"/>
              <a:t>Adoção de diferenciados mecanismos para a superação das crises empresariais;</a:t>
            </a:r>
          </a:p>
          <a:p>
            <a:pPr lvl="3" algn="just"/>
            <a:r>
              <a:rPr lang="pt-BR" sz="2400" i="0" dirty="0"/>
              <a:t>Simplificação dos procedimentos;</a:t>
            </a:r>
          </a:p>
          <a:p>
            <a:pPr lvl="3" algn="just"/>
            <a:r>
              <a:rPr lang="pt-BR" sz="2400" i="0" dirty="0"/>
              <a:t>Reformulação da função administrativa.</a:t>
            </a:r>
          </a:p>
          <a:p>
            <a:pPr algn="just"/>
            <a:endParaRPr lang="pt-BR" sz="3200" dirty="0"/>
          </a:p>
          <a:p>
            <a:pPr algn="just"/>
            <a:endParaRPr lang="pt-BR" sz="3600" dirty="0"/>
          </a:p>
          <a:p>
            <a:pPr lvl="1"/>
            <a:endParaRPr lang="pt-BR" sz="3600" dirty="0"/>
          </a:p>
          <a:p>
            <a:pPr lvl="1"/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97326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>
            <a:normAutofit/>
          </a:bodyPr>
          <a:lstStyle/>
          <a:p>
            <a:pPr algn="just"/>
            <a:r>
              <a:rPr lang="pt-BR" sz="2400" dirty="0"/>
              <a:t> </a:t>
            </a:r>
            <a:r>
              <a:rPr lang="pt-BR" b="1" dirty="0"/>
              <a:t>Requisitos para requerer a recuperação judicial (art. 48):</a:t>
            </a:r>
          </a:p>
          <a:p>
            <a:pPr marL="800100" lvl="1" indent="-342900" algn="just">
              <a:buFont typeface="+mj-lt"/>
              <a:buAutoNum type="alphaLcParenR"/>
            </a:pPr>
            <a:r>
              <a:rPr lang="pt-BR" dirty="0"/>
              <a:t>Empresário, sociedade empresária ou </a:t>
            </a:r>
            <a:r>
              <a:rPr lang="pt-BR" dirty="0" err="1"/>
              <a:t>eireli</a:t>
            </a:r>
            <a:r>
              <a:rPr lang="pt-BR" dirty="0"/>
              <a:t> regulares;</a:t>
            </a:r>
          </a:p>
          <a:p>
            <a:pPr marL="800100" lvl="1" indent="-342900" algn="just">
              <a:buFont typeface="+mj-lt"/>
              <a:buAutoNum type="alphaLcParenR"/>
            </a:pPr>
            <a:r>
              <a:rPr lang="pt-BR" dirty="0"/>
              <a:t>Exercício há mais de 2 anos;</a:t>
            </a:r>
          </a:p>
          <a:p>
            <a:pPr marL="800100" lvl="1" indent="-342900" algn="just">
              <a:buFont typeface="+mj-lt"/>
              <a:buAutoNum type="alphaLcParenR"/>
            </a:pPr>
            <a:r>
              <a:rPr lang="pt-BR" dirty="0"/>
              <a:t>não ser falido e, se o foi, estejam declaradas extintas, por sentença transitada em julgado, as responsabilidades daí decorrentes;</a:t>
            </a:r>
          </a:p>
          <a:p>
            <a:pPr marL="800100" lvl="1" indent="-342900" algn="just">
              <a:buFont typeface="+mj-lt"/>
              <a:buAutoNum type="alphaLcParenR"/>
            </a:pPr>
            <a:r>
              <a:rPr lang="pt-BR" dirty="0"/>
              <a:t>não ter, há menos de 5 (cinco) anos, obtido concessão de recuperação judicial;</a:t>
            </a:r>
          </a:p>
          <a:p>
            <a:pPr marL="800100" lvl="1" indent="-342900" algn="just">
              <a:buFont typeface="+mj-lt"/>
              <a:buAutoNum type="alphaLcParenR"/>
            </a:pPr>
            <a:r>
              <a:rPr lang="pt-BR" dirty="0"/>
              <a:t>não ter, há menos de 5 (cinco) anos, obtido concessão de recuperação judicial com base no plano especial de recuperação judicial para microempresas e empresas de pequeno porte;</a:t>
            </a:r>
          </a:p>
          <a:p>
            <a:pPr marL="800100" lvl="1" indent="-342900" algn="just">
              <a:buFont typeface="+mj-lt"/>
              <a:buAutoNum type="alphaLcParenR"/>
            </a:pPr>
            <a:r>
              <a:rPr lang="pt-BR" dirty="0"/>
              <a:t>não ter sido condenado ou não ter, como administrador ou sócio controlador, pessoa condenada por qualquer dos crimes previstos nesta Lei.</a:t>
            </a:r>
          </a:p>
          <a:p>
            <a:pPr algn="just"/>
            <a:endParaRPr lang="pt-BR" sz="2400" dirty="0"/>
          </a:p>
          <a:p>
            <a:pPr algn="just"/>
            <a:endParaRPr lang="pt-BR" sz="2800" dirty="0"/>
          </a:p>
          <a:p>
            <a:pPr lvl="1"/>
            <a:endParaRPr lang="pt-BR" sz="2800" dirty="0"/>
          </a:p>
          <a:p>
            <a:pPr lvl="1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52669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E457-5846-4C90-ACEB-E9081C71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29" y="127819"/>
            <a:ext cx="10933471" cy="1002891"/>
          </a:xfrm>
        </p:spPr>
        <p:txBody>
          <a:bodyPr/>
          <a:lstStyle/>
          <a:p>
            <a:r>
              <a:rPr lang="pt-BR" dirty="0"/>
              <a:t>1. 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8CFA62-A781-483B-B689-CC1D7CC9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29" y="1248697"/>
            <a:ext cx="10933471" cy="534874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sz="2400" dirty="0"/>
              <a:t> </a:t>
            </a:r>
            <a:r>
              <a:rPr lang="pt-BR" b="1" dirty="0"/>
              <a:t>Fase postulatória:</a:t>
            </a:r>
          </a:p>
          <a:p>
            <a:pPr lvl="1" algn="just"/>
            <a:r>
              <a:rPr lang="pt-BR" i="0" dirty="0"/>
              <a:t> Tem início com o pedido do agente empresarial em crise e finaliza-se com o despacho judicial de ordena o processamento do pedido. </a:t>
            </a:r>
          </a:p>
          <a:p>
            <a:pPr algn="just"/>
            <a:r>
              <a:rPr lang="pt-BR" b="1" dirty="0"/>
              <a:t>Conteúdo da inicial:</a:t>
            </a:r>
          </a:p>
          <a:p>
            <a:pPr marL="1044702" lvl="1" indent="-514350" algn="just">
              <a:buFont typeface="+mj-lt"/>
              <a:buAutoNum type="romanUcPeriod"/>
            </a:pPr>
            <a:r>
              <a:rPr lang="pt-BR" i="0" dirty="0"/>
              <a:t>a explicitação das causas concretas e as razões da crise econômico-financeira do devedor;</a:t>
            </a:r>
          </a:p>
          <a:p>
            <a:pPr marL="1044702" lvl="1" indent="-514350" algn="just">
              <a:buFont typeface="+mj-lt"/>
              <a:buAutoNum type="romanUcPeriod"/>
            </a:pPr>
            <a:r>
              <a:rPr lang="pt-BR" i="0" dirty="0"/>
              <a:t>as demonstrações contábeis relativas aos 03 (três) últimos exercícios sociais e as levantadas especialmente para instruir o pedido, feitas com observância à legislação societária aplicável e compostas obrigatoriamente de:</a:t>
            </a:r>
          </a:p>
          <a:p>
            <a:pPr marL="1901952" lvl="3" indent="-457200" algn="just">
              <a:buFont typeface="+mj-lt"/>
              <a:buAutoNum type="alphaLcPeriod"/>
            </a:pPr>
            <a:r>
              <a:rPr lang="pt-BR" i="0" dirty="0"/>
              <a:t>balanço patrimonial;</a:t>
            </a:r>
          </a:p>
          <a:p>
            <a:pPr marL="1901952" lvl="3" indent="-457200" algn="just">
              <a:buFont typeface="+mj-lt"/>
              <a:buAutoNum type="alphaLcPeriod"/>
            </a:pPr>
            <a:r>
              <a:rPr lang="pt-BR" i="0" dirty="0"/>
              <a:t>demonstração de resultados;</a:t>
            </a:r>
          </a:p>
          <a:p>
            <a:pPr marL="1901952" lvl="3" indent="-457200" algn="just">
              <a:buFont typeface="+mj-lt"/>
              <a:buAutoNum type="alphaLcPeriod"/>
            </a:pPr>
            <a:r>
              <a:rPr lang="pt-BR" i="0" dirty="0"/>
              <a:t>demonstração do resultado desde o último exercício social;</a:t>
            </a:r>
          </a:p>
          <a:p>
            <a:pPr marL="1901952" lvl="3" indent="-457200" algn="just">
              <a:buFont typeface="+mj-lt"/>
              <a:buAutoNum type="alphaLcPeriod"/>
            </a:pPr>
            <a:r>
              <a:rPr lang="pt-BR" i="0" dirty="0"/>
              <a:t>relatório gerencial de fluxo de caixa e de sua projeção.</a:t>
            </a:r>
          </a:p>
          <a:p>
            <a:pPr marL="987552" lvl="1" indent="-457200" algn="just">
              <a:buFont typeface="+mj-lt"/>
              <a:buAutoNum type="romanUcPeriod"/>
            </a:pPr>
            <a:r>
              <a:rPr lang="pt-BR" i="0" dirty="0"/>
              <a:t>a relação nominal completa dos credores, inclusive aqueles por obrigação de fazer ou de dar, com as seguintes observações:</a:t>
            </a:r>
          </a:p>
          <a:p>
            <a:pPr marL="1901952" lvl="3" indent="-457200" algn="just">
              <a:buFont typeface="+mj-lt"/>
              <a:buAutoNum type="alphaLcPeriod"/>
            </a:pPr>
            <a:r>
              <a:rPr lang="pt-BR" i="0" dirty="0"/>
              <a:t>indicação do endereço de cada credor;</a:t>
            </a:r>
          </a:p>
          <a:p>
            <a:pPr marL="1901952" lvl="3" indent="-457200" algn="just">
              <a:buFont typeface="+mj-lt"/>
              <a:buAutoNum type="alphaLcPeriod"/>
            </a:pPr>
            <a:r>
              <a:rPr lang="pt-BR" i="0" dirty="0"/>
              <a:t>a natureza de cada crédito;</a:t>
            </a:r>
          </a:p>
          <a:p>
            <a:pPr marL="1901952" lvl="3" indent="-457200" algn="just">
              <a:buFont typeface="+mj-lt"/>
              <a:buAutoNum type="alphaLcPeriod"/>
            </a:pPr>
            <a:r>
              <a:rPr lang="pt-BR" i="0" dirty="0"/>
              <a:t>a classificação de cada crédito;</a:t>
            </a:r>
          </a:p>
          <a:p>
            <a:pPr marL="1901952" lvl="3" indent="-457200" algn="just">
              <a:buFont typeface="+mj-lt"/>
              <a:buAutoNum type="alphaLcPeriod"/>
            </a:pPr>
            <a:r>
              <a:rPr lang="pt-BR" i="0" dirty="0"/>
              <a:t>o valor atualizado do crédito;</a:t>
            </a:r>
          </a:p>
          <a:p>
            <a:pPr marL="1901952" lvl="3" indent="-457200" algn="just">
              <a:buFont typeface="+mj-lt"/>
              <a:buAutoNum type="alphaLcPeriod"/>
            </a:pPr>
            <a:r>
              <a:rPr lang="pt-BR" i="0" dirty="0"/>
              <a:t>a origem do crédito;</a:t>
            </a:r>
          </a:p>
          <a:p>
            <a:pPr marL="1901952" lvl="3" indent="-457200" algn="just">
              <a:buFont typeface="+mj-lt"/>
              <a:buAutoNum type="alphaLcPeriod"/>
            </a:pPr>
            <a:r>
              <a:rPr lang="pt-BR" i="0" dirty="0"/>
              <a:t>o regime dos respectivos vencimentos;</a:t>
            </a:r>
          </a:p>
          <a:p>
            <a:pPr marL="1901952" lvl="3" indent="-457200" algn="just">
              <a:buFont typeface="+mj-lt"/>
              <a:buAutoNum type="alphaLcPeriod"/>
            </a:pPr>
            <a:r>
              <a:rPr lang="pt-BR" i="0" dirty="0"/>
              <a:t>a indicação dos registros contábeis de cada transação pendente.</a:t>
            </a:r>
          </a:p>
          <a:p>
            <a:pPr marL="1901952" lvl="3" indent="-457200" algn="just">
              <a:buFont typeface="+mj-lt"/>
              <a:buAutoNum type="alphaLcPeriod"/>
            </a:pPr>
            <a:endParaRPr lang="pt-BR" sz="2400" dirty="0"/>
          </a:p>
          <a:p>
            <a:pPr algn="just"/>
            <a:endParaRPr lang="pt-BR" sz="2800" dirty="0"/>
          </a:p>
          <a:p>
            <a:pPr lvl="1"/>
            <a:endParaRPr lang="pt-BR" sz="2800" dirty="0"/>
          </a:p>
          <a:p>
            <a:pPr lvl="1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441412287"/>
      </p:ext>
    </p:extLst>
  </p:cSld>
  <p:clrMapOvr>
    <a:masterClrMapping/>
  </p:clrMapOvr>
</p:sld>
</file>

<file path=ppt/theme/theme1.xml><?xml version="1.0" encoding="utf-8"?>
<a:theme xmlns:a="http://schemas.openxmlformats.org/drawingml/2006/main" name="Cortar">
  <a:themeElements>
    <a:clrScheme name="Cortar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ortar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rtar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3260</Words>
  <Application>Microsoft Office PowerPoint</Application>
  <PresentationFormat>Widescreen</PresentationFormat>
  <Paragraphs>277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7" baseType="lpstr">
      <vt:lpstr>Franklin Gothic Book</vt:lpstr>
      <vt:lpstr>Cortar</vt:lpstr>
      <vt:lpstr>Noções essenciais sobre  falências e recuperação de empresas</vt:lpstr>
      <vt:lpstr>1. Conceitos básicos</vt:lpstr>
      <vt:lpstr>1. Conceitos básicos</vt:lpstr>
      <vt:lpstr>1. Conceitos básicos</vt:lpstr>
      <vt:lpstr>1. Conceitos básicos</vt:lpstr>
      <vt:lpstr>1. Conceitos básicos</vt:lpstr>
      <vt:lpstr>1. Conceitos básicos</vt:lpstr>
      <vt:lpstr>1. Conceitos básicos</vt:lpstr>
      <vt:lpstr>1. Conceitos básicos</vt:lpstr>
      <vt:lpstr>1. Conceitos básicos</vt:lpstr>
      <vt:lpstr>1. Conceitos básicos</vt:lpstr>
      <vt:lpstr>1. Conceitos básicos</vt:lpstr>
      <vt:lpstr>1. Conceitos básicos</vt:lpstr>
      <vt:lpstr>1. Conceitos básicos</vt:lpstr>
      <vt:lpstr>1. Conceitos básicos</vt:lpstr>
      <vt:lpstr>1. Conceitos básicos</vt:lpstr>
      <vt:lpstr>1. Conceitos básicos</vt:lpstr>
      <vt:lpstr>2. Objetivos</vt:lpstr>
      <vt:lpstr>2. Objetivos</vt:lpstr>
      <vt:lpstr>2. Objetivos</vt:lpstr>
      <vt:lpstr>2. Objetivos</vt:lpstr>
      <vt:lpstr>2. Objetivos</vt:lpstr>
      <vt:lpstr>3. Questões</vt:lpstr>
      <vt:lpstr>3. Questões</vt:lpstr>
      <vt:lpstr>4. Banco de dados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Noções essenciais sobre  falências e recuperação de empresas</dc:title>
  <dc:creator>Oswaldo Pereira de Lima Junior</dc:creator>
  <cp:lastModifiedBy>Oswaldo Pereira de Lima Junior</cp:lastModifiedBy>
  <cp:revision>1</cp:revision>
  <dcterms:created xsi:type="dcterms:W3CDTF">2019-09-12T19:43:52Z</dcterms:created>
  <dcterms:modified xsi:type="dcterms:W3CDTF">2019-09-12T19:59:55Z</dcterms:modified>
</cp:coreProperties>
</file>