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8" r:id="rId1"/>
    <p:sldMasterId id="2147484438" r:id="rId2"/>
  </p:sldMasterIdLst>
  <p:notesMasterIdLst>
    <p:notesMasterId r:id="rId12"/>
  </p:notesMasterIdLst>
  <p:sldIdLst>
    <p:sldId id="308" r:id="rId3"/>
    <p:sldId id="350" r:id="rId4"/>
    <p:sldId id="363" r:id="rId5"/>
    <p:sldId id="364" r:id="rId6"/>
    <p:sldId id="365" r:id="rId7"/>
    <p:sldId id="366" r:id="rId8"/>
    <p:sldId id="369" r:id="rId9"/>
    <p:sldId id="367" r:id="rId10"/>
    <p:sldId id="36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FF"/>
    <a:srgbClr val="0066FF"/>
    <a:srgbClr val="CC33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79" d="100"/>
          <a:sy n="79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B25B72-C2EE-4F76-B1C1-3DB4014AF7AD}" type="datetimeFigureOut">
              <a:rPr lang="pt-BR"/>
              <a:pPr>
                <a:defRPr/>
              </a:pPr>
              <a:t>16/05/2023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B0059F-2105-45F2-A9EB-A5A0352426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15399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Grupo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D741-AA04-4632-875B-DE6A415E96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668EA-9458-4C2A-AECE-F831673B3B86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2F131-C30F-4D82-8A4B-1BFE1E4E969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06D38-0632-44F7-93FA-54E15639EACE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429C4-A1B7-43E7-A103-8257DE3480A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9A657-41CC-4B1C-8D7A-98DDFD0F24BA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A7BB5-51DD-49F1-8129-6FBE74691D5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53EB8-E038-4804-9930-923286220054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39F4C-FAE2-41A7-9D9E-11DD9AB40E5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4FB2C-9339-4B7F-8EAB-6A60EE6562ED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1D3B9-EFB7-4126-B577-88C7214681C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472F-A7E6-4CC1-A0DC-3B07D6EDBA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8" name="Forma livre 7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" name="Retângulo com Único Canto Aparado e Arredondado 9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riângulo retângulo 10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1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0F4F-95CF-47D5-B4B5-0E88753B64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D0AE5-9473-4574-90B7-4124548E2B87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B82B5-A648-4C91-9636-1E4A4013072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10370-CED6-43A7-AE39-64C1DA5C5122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1FCCF-9824-4056-9752-C0AA2194C4C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5B449-FCE3-4E5D-A64A-6B7027D9415D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04C4-0883-47B1-8BB3-578C286A61B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62C7D-CB41-45AC-8CB4-0F6C55C184B6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BCA28-5967-4AF3-8AFC-DA5515F6A38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159DB-375A-4C56-8A66-C89B71BC0707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2202-5014-4C0A-A334-198C6684F73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20298-5580-44E8-B3E7-9B0359261B40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EA3C2-239C-49FA-82AB-82E233B07FE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075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9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Rodapé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Número de Slide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A160282-14A8-454F-8A9B-667C1DB29A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A3D603-A680-4776-BC51-C03686873F34}" type="datetimeFigureOut">
              <a:rPr lang="pt-BR" smtClean="0"/>
              <a:pPr>
                <a:defRPr/>
              </a:pPr>
              <a:t>16/05/2023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694D04-C3C8-4EF2-8F2A-C701E82173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-38100" y="1643063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t-BR" b="1">
                <a:latin typeface="Arial" charset="0"/>
              </a:rPr>
              <a:t>Titulo</a:t>
            </a:r>
          </a:p>
        </p:txBody>
      </p:sp>
      <p:sp>
        <p:nvSpPr>
          <p:cNvPr id="1031" name="Retângulo 6"/>
          <p:cNvSpPr>
            <a:spLocks noChangeArrowheads="1"/>
          </p:cNvSpPr>
          <p:nvPr/>
        </p:nvSpPr>
        <p:spPr bwMode="auto">
          <a:xfrm>
            <a:off x="250825" y="4149725"/>
            <a:ext cx="7886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FFFF"/>
              </a:buClr>
              <a:buSzPct val="70000"/>
            </a:pPr>
            <a:r>
              <a:rPr lang="pt-BR" sz="2000" b="1" dirty="0">
                <a:latin typeface="Arial" charset="0"/>
              </a:rPr>
              <a:t>Nome : </a:t>
            </a:r>
            <a:r>
              <a:rPr lang="pt-BR" sz="2000" dirty="0">
                <a:latin typeface="Arial" charset="0"/>
              </a:rPr>
              <a:t>Aluno </a:t>
            </a: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FFFF"/>
              </a:buClr>
              <a:buSzPct val="70000"/>
            </a:pPr>
            <a:r>
              <a:rPr lang="pt-BR" sz="2000" b="1" dirty="0" smtClean="0">
                <a:latin typeface="Arial" charset="0"/>
              </a:rPr>
              <a:t>Orientador</a:t>
            </a:r>
            <a:r>
              <a:rPr lang="pt-BR" sz="2000" b="1" dirty="0">
                <a:latin typeface="Arial" charset="0"/>
              </a:rPr>
              <a:t>:</a:t>
            </a: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FFFF"/>
              </a:buClr>
              <a:buSzPct val="70000"/>
            </a:pPr>
            <a:r>
              <a:rPr lang="pt-BR" sz="2000" b="1" dirty="0" err="1">
                <a:latin typeface="Arial" charset="0"/>
              </a:rPr>
              <a:t>Co-orientador</a:t>
            </a:r>
            <a:r>
              <a:rPr lang="pt-BR" sz="2000" b="1" dirty="0">
                <a:latin typeface="Arial" charset="0"/>
              </a:rPr>
              <a:t>: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Introdução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Objetivos</a:t>
            </a:r>
            <a:endParaRPr lang="pt-BR" dirty="0">
              <a:latin typeface="Arial" charset="0"/>
            </a:endParaRPr>
          </a:p>
        </p:txBody>
      </p:sp>
      <p:sp>
        <p:nvSpPr>
          <p:cNvPr id="4" name="Retângulo 7"/>
          <p:cNvSpPr>
            <a:spLocks noChangeArrowheads="1"/>
          </p:cNvSpPr>
          <p:nvPr/>
        </p:nvSpPr>
        <p:spPr bwMode="auto">
          <a:xfrm>
            <a:off x="460707" y="1299914"/>
            <a:ext cx="8250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Objetivo geral:</a:t>
            </a:r>
          </a:p>
          <a:p>
            <a:endParaRPr lang="pt-BR" b="1" dirty="0" smtClean="0">
              <a:latin typeface="Arial" charset="0"/>
            </a:endParaRPr>
          </a:p>
          <a:p>
            <a:r>
              <a:rPr lang="pt-BR" b="1" dirty="0" smtClean="0">
                <a:latin typeface="Arial" charset="0"/>
              </a:rPr>
              <a:t>Objetivos específicos: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Metodologia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Resultados e discussão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Conclusão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Cronograma de execução</a:t>
            </a:r>
            <a:endParaRPr lang="pt-BR" dirty="0">
              <a:latin typeface="Arial" charset="0"/>
            </a:endParaRPr>
          </a:p>
        </p:txBody>
      </p:sp>
      <p:graphicFrame>
        <p:nvGraphicFramePr>
          <p:cNvPr id="4" name="Group 120"/>
          <p:cNvGraphicFramePr>
            <a:graphicFrameLocks noGrp="1"/>
          </p:cNvGraphicFramePr>
          <p:nvPr/>
        </p:nvGraphicFramePr>
        <p:xfrm>
          <a:off x="395288" y="1387473"/>
          <a:ext cx="8351670" cy="4351589"/>
        </p:xfrm>
        <a:graphic>
          <a:graphicData uri="http://schemas.openxmlformats.org/drawingml/2006/table">
            <a:tbl>
              <a:tblPr/>
              <a:tblGrid>
                <a:gridCol w="3934162"/>
                <a:gridCol w="364975"/>
                <a:gridCol w="361686"/>
                <a:gridCol w="363331"/>
                <a:gridCol w="363330"/>
                <a:gridCol w="363331"/>
                <a:gridCol w="363330"/>
                <a:gridCol w="363331"/>
                <a:gridCol w="363330"/>
                <a:gridCol w="363331"/>
                <a:gridCol w="363330"/>
                <a:gridCol w="363331"/>
                <a:gridCol w="420872"/>
              </a:tblGrid>
              <a:tr h="290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Atividades    (</a:t>
                      </a: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períodos)</a:t>
                      </a: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1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2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3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4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5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58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Atividade 6</a:t>
                      </a: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641" marR="43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Atividades a serem desenvolvidas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 descr="data:image/jpg;base64,/9j/4AAQSkZJRgABAQAAAQABAAD/2wCEAAkGBhISERUUEhQWFRQVFBgXFRgXGBoYGBgYGBQXFRgYGBcXHCYeFxokGRcXHy8gIycpLCwsFh4xNTAqNSYrLCkBCQoKDgwOGg8PGikkHyQsLCwpLCwpLCwsKSwpLCwsLCwsKSwpLCkpLCksKSksLCksLCwsKSksLCwsLCksLCwpKf/AABEIAMIBAwMBIgACEQEDEQH/xAAbAAABBQEBAAAAAAAAAAAAAAAFAQIDBAYAB//EAE8QAAEDAgMEBgUIBgYJBAMAAAECAxEAIQQSMQUGQVETImFxgZEyobHB0QcUI0JSYpLwJDNygrLhFRZDU8LSVGNzg5Oio7PxNMPT4iVEdP/EABoBAAMBAQEBAAAAAAAAAAAAAAABAgMEBQb/xAAvEQACAgIBAwMEAQIHAQAAAAAAAQIRAxIhBDFBE1FhIjKRoQVxwYGSsdHh8PEU/9oADAMBAAIRAxEAPwCtisPlilbcohtVi4qj0Nc0lbOiDokTiKd0lV8tOis9Eaeoyf5xS/OqpqNNKqeiE8jLisVUKnqrZ67PRRLk2SFVNKqYV03NTJJQqnA1BmpQugZYmlmoM9KHKQFhBp5NV0Lp61UgJgqnBVVkrp+agCyFU9JqsldPDlAFgU9NVULPGOyPfUocoGWAakSarpcogjBJypKnAnMJAibTHPspARA04Kpj7zSBJKiJiSUIExMCSSdDwqr/AEw1PA/vrP8AA1762jgyTVxVmUssIumy4Hx2+XhTukPI1Tw+321KShKUkqIAkOG5McVJ9lFU44R6CAe740smGeP71QQywn9rsn2TcmjiEUHwP60nm02bWGrg0Hd6qMF5KRKlBI5qIA8zVwRMiZtFYrGtHpHLn0z8a2+GdSsShSVDSUkEeYrJY9P0rn7Zp5eyDH5BJwvafOuq2RXVgake1k9YVQIontQdahzsAXtWjQl2IzTTSdIOc91/ZSrUeCVeMD21IyByoFGnEniI8ajNU0SIVU3NSGozUlEhVTc9RKVTc9ICYLpwVVbpKXpqTGWs1cFVV6eu+c9lAF5uJ0qV1IHCqeCezLAiJ4+FEdpshCUkcTx7qQECVU/PVIP9opwf7aALgVTwuqaHZqVK6ALQXUgXVQLqRKqBlpLlE9oL+iYP3D/EaCpXRbHq+gw5+6v+M00IF7YM4f8A3if4F0e3n2s6w3hiyrIFJ60AXhKDxHaaz21Ffo6v9oj+FyjO08dg8Q0wHHyktpEhKFKJOVIImIGlez0yvFC1at/J5PUOsk0nTpfAu92DQjF4ZxIAK1jNHEhaYPfBqMqNUNt7fGJxLJSCG0KSEzqZUJJ5aCrhiTYa++ubroyjGCl7M6OkkpSm4/H+ho9mNXSqRdpAjjZbl+6/qNAt8DmxLaFAqSGsyQElQCitQJIA1gCJ7aObJF0H/Up9TjtXkpjEE82gPJav81cmu0aOyGT05KSVgz5PWglp4BJQOnNikp/s275ToDrVLazsPOCD6ZrUbM/W4j/aI/7DdZTbTwD7l/rmqyKopExltJsqF08j6vjXVD04rqwNB+13wnOtycojhzgayZuRwoGztdlSgltu5sCqSPHQ0W3rEoCSYCiAZ04G/lPhQcMYdKk5CgKC0xlWpRPWHZGk8a6VFPkw2fY02AYSttZUlMjTKDax7TVRzD2tU2wsNHzmT6RSY5AoI4X4GrOEU2GwlxClqH1kqymOEgyCe2sZI1iAHMPTPmsg8K0LjOGVot1P7SUqH/KRVDFNpCeqoKvyIPHUER5Gix8GfdSRaoVGiBwua/bTDs+kKweVUwmiBwI4kVGrDIGq0+Y+NA7KBVTSqrpDI1dR+JPxppew/F1H4k0UK0VM1cHKs/O8N/ep859lKMZhvtT3BR9gp0Fo7Zp+lTrr7jRjb5+jR+17qH4LFMlaQnNM26qwPMpgUV2w4lLaCoKIzfVSVHTkkVLQ7M+FnlT0qPKphjG+Dbp/3a/eKcMan+5d/B8TToLIQpXKnpUqpRjeWHd/Cn3qpwxp/wBHc/6f+elQWMClU8FVPGMX/o6/Nsf46eMW5/o5/G38aNQsaCqjWMQpWGw+UEmHJgE/XNCvnTv9x/1EVaY21i0pypbygaDpR/loSAU7HfcaUlLapKkESI0zTc94ogzsnGgCGkiANSnhB4CeHOqP9NY0/V/63/0pp2liz9Qf8Y/5K7MfVSxw0SRzZOmjOWzbCOI3fxLhRmS2nIoEda9oEacgPKlVsF4knqi51WPjQpeJxBKSW0SNJdJ4fsVJ0+I/u2/+If8A46xzZpZa2rg0x4ljuvJrtktFJQmQSlsAkGRPSLMT3GijghxPalQ9YNAN01OHP0iUpMiMqirnrKRRzHoVmbKCEnMRJBULpnQEcudKI2S7M/W4j9tv/sorE7wg/OHP21e6t7u/gldI+XCD1kXAyz9EnhJ9tY/fBDwxLnRhrLnPpFQ+qnkO+qydkLH3ZnpNdSxiuTPmv/LXVialzejCLcSlLaVKJUdB/q1eV4oDht18QlSSpITCgestI499bTaOxkPKyKUtA16ioNuFwbXrCubDSjEJIUo5XREhJ9FY45Z4V0IwNlspKEoX1k53DBAIVdCY1BjiLVIhu2lVt08AktTqoYh0i0RnAJ07heie1mVttOKQSCEqg8QcpiO2awl9yibLiOxRxmzsioAMVRxOGIQo8M+XxEn31jsTt7Eq9J5w/vH3Vf3beUrpcyibJNyTxPOvQy/x08UHNyXBw4utjklqkERsdtacxzSSfrrA1jQKiqzmw2R9Se8qPtNXUbUQhEHNMq0H3jVPEbwsj7ZETZM2JIGnaDXFTo67RGdks/3SPwg+2kGz2v7tH4U/Cqzu8zUeg7+D4ntqsreVPBt3yA/xUqY7QU+bIGiEj90fCnBKRoB5CgD+9qEmC2sGOOX41ZwW2ekTmCYHCVASZiO+pdjXIXmlz0C2ht0tCSiesU+ly46eqpMNtVTgbhITnBMzMdbL2SaXiylG3Qew6usKvbRP0aO/3VmMLtJYeSkiRc8jZObQTOsa0U2zj1fN21hOUkxlUYi8HxtQOUXFtMcF08GgyFupLZJPWACweCjlI7rK05in7zbTXhyjIkHPmmQbRl5Htp0QpWGAacDWRb3ldIBlsWuMqrcuN6cN5HftN/gV8aNWVz7GvBp4NY/+sbv22/wH4047xPAfrETyyfzo1Cn7GxFOFZjdzbT7zhS5ERNgBxqDeHeJ9nELQggJERKQdUg6+NCg26E3Xc2Ipwrzv+uWJ+2n8IpRvniftp/Cmq9GRPqI9DULp7/camNhJsO21eco3uxR+um1/RTw8KIN7wPrU0lSgUrbJUMqbnM52fdFJ4mlZUJKUkvc9P3YcClKgg6aGedHNpt9SZIyqCpSYNjeD3Vnt0HQVLiYkGCIABJgC3DyqPfrbDzTjTbbiUIWhRVmRnkhYAAsTxoh2LyY2p6o32ymwlTkFSgchBUZN0DjWQ3oa+nWfvH+FNFfk7dUWHMxSSHBdKAgXbSdIF78as7X2Ch4qJKknMeslUHQDQgjhyq5tUZRi1JxfcwvR11FXNxFyYxjo7MjZ9dq6s+Pc10kTOj6Qdx91ZrDsgYlRWOrKonSc1q1mGB6Yceqr2VT30xBSy3aJcAuPuk+6t/g564sjweObC0JOVMqsBrMHh5UVxTSVJUDoRcXuOI8qyODaR8/GQAp6QAd4gHXtmt0oH7KvV7jXHmtSTOiHMTNHdZm/R4JtfaXPcqaGbawiEDKhlLCkrSVZCOsL2VAFuNHds7N6dSSFuoGUpKROWQddbm8eAoC1u3dXRlZVnCVdIkJEJJJUkgkqvbh6q6lmlkVNsw9JQdox+K2s2CQZBGoIVI6yjwF7Ggr7alZOjVoMtrCc88RyWK9Y2juey81kICVSCVpSnMYEXMTes1tD5OXEmWXyBmBgoB4iSL3sJjsreSTgvgwi3GbryYTE4V1CSoqVAtqOccudUgDxcPl/KtFt3dzEssla3AUdIUwU5SbrM8rhMxPGss4DzrDh9jouXkWU/WWT+e6i2AxYQjqHWdb3mx0sRQUNSAb3opg8HKASTACuEx1jqdOdFD2ZJtJ7OgEz+sMkT9mwn3VCxtBKcghRy5hrzObiDyq23gkHKhZUE9JNrGCgxbw176r7a2ehCAULWTmgZuAgn4VNeBqTTtF7CY1CsUjKDEqAJMSCk3IjW1aHew/ozRiZd5x9oi47qw2wZ+cN3mFH+E1rtsS5s/DZiSVO3M3JhzjQ1XANuXLBezsV9MhJQkTaQVHhm49wqxv2sQyT9//AAUKwOGyPtkSTmMSfunyq7vBjQ6EhQjLIGUzMkTcgRBHrpIFHwjNJWk8KcpKb3FWcbhoZChMZouIPHjx4+VC+kMzVpEtNFlKU8SPCpEZeIt2amh9HtngFF407eccO+h8CSvg1u5gBZBAgdKq37qaH/KZ+sZ/ZV7U1d3Ww+KUj9Hwy3Ww4SVggCYAIgkE8KXfPYmIfLR6NIUkKC0lxsZTIt1lDlUxu7LktVR50VUqK0GG3ExjisqG0qVwAeaJt2Bc0P2xsJ7COdE+jIvKFRINjMGUkjga1MhmEUEkEidbeEe+ieD2m4kAJI6ogdVJIBk2URPE8eND1MwoJEmLDmau4bBrzAZFSRplM27IqGikepfJhjXHC7nVmgIiwEelyFWflFaCn2AVBP0azfSy0HmKpfJQm737n+Oiu+2DcXisMW0JWW23FkKIA9JAB6xg3ItUpd0aQlUkwruFtFKGnkpKVkLTcHqj6JNyqTHnNaJzHEMqcMEwTbQnhE31rzjdNlxpGIQtIQemSrKlQUOs2CDIMG1blm+ERzOSO+besCirqI3L63J/JjscpwOKClAqzGb8fhSVvGdnsBIC0tZgADmQFGwi6iZJiurt2Xsc1t+QLgv1ye5X8NVPlGR+iNnil1JkcbEX8DUuAcHTok26w5fVNJv7glO4KGiZDiCcoK7XBsO+fCuVumaLmJldjn9OH/8AR/jFenliOVeXbMbW2+HVJUAlzOSoFPH70VZ3n+UxxOZCQlANhclUEcCOzs40v/kydRzHt7til1WPAtZd/ZGoxG22ApKOlTIKxCOtfXW44HyqoNvt5oBxJvFmlAXMalIEdtea7K26p/EpUtRtmygcyhWvMaUQ/rFiCyp0KshSRlAQJSUJKlCWzYEpEd/Kup9NHBSk/wBmMcrz20j0nZePS8taR0ySlIV1+rIJUARBvdJq4pj7yvxGsL8mm2HXcVikuqzdGgJTYCwcX9kDnW/WamUUmFnlPyhYFUPOla1FDqEoSTKQFIBJAPHXjWGawbanFZzlRlkROtrXnma9I+UAfQYn/atH/lFYHamFyuqTyS3F5N20qrjVnbFKXBXxOzW0kBLiQmJBWSLzfRJ7KLbMZyNi4IvKhJQZUkxoDm0AH3jVFLR6kKdgC+UWMknnxt5VY2htjJCUpskkgyZkpAkxrAV6uytJJpWxY1tKoi4ps9QCcyXDNp+qpWUm0qyjS3pCpg626l9SM4JRBzaQtQTYTwoUjba5bUoZsjggDj1bjjJMm550SRtMFC2wx0eZAUFdgWkhJ6ovUpcBNayaYC2H+vbuLLI9vwrWbzPfobGU36UkHXg4OFZTYbc4pqdM9+25rV76MJawzSUWSF24xYnU3psUY7NIF4LFIaRmeBVnJQMo+zlWSZI5p9dSbYKFHDFNkEZokA5VrIOvEFA86h2btZsAtOshwhRWkmIAKU5tRrCaj23tJDiW1IT0acmVIJAjKtwWgRF+VNENO6YJ2kXhLTiicpsJtOY3jgb1FgdiKcVBUlAAnMZI1A+rJ41a2spJcJGpySZn6iNRFqv7OVCVnOUWAka3Mx6qbYmQL3bGX9e1CEKKsqVEkAkzBTexHlU2BwmUAh3MjlkMEAhRFza41qw3iE5XCp1a09GoEAXAUQkG5gkSPXUDPQ9HnCXMgET0aL9bU9fWauCUlyTt5PWfkwfQcKspMjpVcI4AxB76xe21tfPMUHCEw+oglOYmTfuiBxrX7oOYXC7OaeUooS6SZMglRUoAZUzwTw4CiH9ZsAq/Sm/3V+8UtoR4Q3vJ7PuzHbmON/0iyEdYBLkqy5blCrRx4UG+Wgf/AJBJ/wBQj+Jder7N2vhHXAhDkqOiRKSY1ieyvOPlmw6EbRbSkEDK3JmdVTqb8aNk+wU/Jk93kTjmYP8Aaog+IvW0wCmTj2VNqUS4XLlJAKlqASL8Osb91Y3Z+IS1j0qWeqh4KPEwlcnvsK2qNqbNaxDDqAoISpZKusZICSkATwUNO2sns3wWqphX5LknpMSDqCmfNdaXbYPzpER/6dyZSVf2rXAEVmfkrdzO4o81J9anK0W8SkjEokx+jOR18knpW7SCJ7vHhTXdh5BGEUc2Jkg3aggECOhTFiSfXWhexmXBIgXCW1T3Kj21m8IU5sTlVmGZu5Xnv0CbZiT5TajSnAWWWz/aMEJ/aBSpI8SI8aqK+omQUyZ+uXG05rwpYmDcTJm4g+NdXn7jxk0tdWrM7+WaFGMQ24lbglANxE8CND2xV4/KCyj0Gj/yp9k1nNv/AKlVyLajWskraBiuScU3yaRbqjY7yb2/OmyjJlN8qs0wTzTlhQ7K8/c2I4tWZx0KVxtaLQALRVpWPPM1GrGGmpOKpCcU3bJ9k7MQh1spAnMmYzX7bqIBPdSo2m4hl1joHCQClSglJhK0hBibq0sRpNR4DE/Sov8AXT/EK9ERuqsqzB8zECwsJmK09V19Sb/78goLxJL8/wBjL/JWhfzzErKFJStBIzCP7QGO2xr0t52KF7N2GWV5y4V9UpAIjUg+6pcas1e+3NUZSik6Tv8AoDsRsBrFJeDhWElaZy/cSkiLGonPk+wSznUlxUhOuYaJCRaBFhVvZe0ujtE58Rl7gWwZ9VHRiM0iNIg85E1iqNLaALO6GFQAA2qBYddXDT61Zzf3dfDt4NxxphCXApHWvMFYBHrr0Ais9vticuDdyqAV1Y0n0xwPZNN9gi2nweL4RKkLbXlsHkq5TEcTAGndWm2ptYYhAaQmFKUIJW2QIuZyKJuJGlBTiHftepPwrhinfykVyb5PZfn/AIOp6vu3+Ac40rCPJUSFFCpjhx41Nt3edeKQlBQEwZBBJvBHvooxtl5IiEeKATTXtpuLMkI8Ex6prRyajaXJkl9Xfgfu3tBKELLqVwVC4SVxAAF/zoKh3wfDq0FtKgAm+ZBSdVcCO3Wu+er+yj8P86RGIAMltBvMRE1kp5PMf2a1Dvt+gNjWlKVqSITH4U9nrojsZDmReUBRzJ9K4EBRm/bFEXdpJX6TKCOWZYHqNRBxj+4A7nFj861ujCXJHim3OgdzpQmQkDKAD6Qt5JHlQjplpZLdsvr9KfbWiabYUCAwqDrDqo8ZFc5gcHoW1nuX74pqaTqxKLo1Dkp2RgJH1j/71CFKB4K75tXou7myMO/gMOhxCi2kSmScw6yxMpPafOrLu4OzzoHE/vKqrTFTMHuk6n52wkJXIWbkWjIrjxpPlZE7RcBTMJZyk/VgJJg8eM99b/Z+5mFYcDjanCUzAUokXETGXkTQfefYHzjGPupdAshCRrctJSQZ01nwM8KTaKijBbP3IecfTiVIScOcRBlQkp6XIery18jWv2vu3hErwqQ0noy+pJTJjrNLItP2kjyqfdrdxxzBMhS3ChSCcsoKeuSSYLZJkE6k6mq23ty0NoQsACHmgeo3opwI4IE+l3V5j61b6uMv8ro61i+m7X5LPyc7Edwq30PABSihYgg9U5wNNNDRDefaaGcS3mzdbDrAyidHUG8mwtRbZuGcQo9IsqnSUpBEfsi/Cs9v3snFuPNOYZsLCW1JVJSLlQI1I5V1YMnqw2j59+DJqMZ1J8fBQ2XjEu/OVpzR0iB1hlMpYQDaTxopj2VKbwuWZ6O0azI0jjQjd7Zr7LLvzhGRa3SoCQbZEgaE8q0rjmROEUR1UpkxrbKa6oXtyZSrmu3JnVbPVPonyNdWx/rar6rRjhePYIrq3tmfB57j9sNusrymDlNjY/zrIZgeJo8xsdGXMtUQRI49t9BQNSSXFiAQDCcuhEWNYSvuxr2F6EwSJgRJiwnSoynt9vwoxgVHocnarMOYyWnxoV0B7u8x7b1m2l3ZaVhPdNhKsW0FQoSTB5hJIt3gV6U7t5DaspCjYGREX8a8y3ZebTi2RnBUV5YEnUEXJ76pu7SQiDnMTZKieClIItppNVcnH6eP8CWlfJ7Vh8UHEBYmFc9dYobjMSApckAAxy5V5Myp5SC4lbpbCwJCiQNJtOkmiHyhhJxpzBR+jSZEnnyrVS45M3Hng0b22wlDy0QsNvtmQYj6JckGDPoi1GtkbwdO9lSpMfN0OQFBRkpTqMsCCefDQV55u45+hYsSTdChPa24PP4Ub+TbEddCQmAcMskxHWDpF+do8qziqNH2JGcS5iEp6Z9aocMhDikApMAA5ItY+dT7wbPS1g3kJMgOtHWYkaSSTVLY+EcUpbYcSPTEZArrjQ5uzlSPmMHiUm5Q62D3phPtFPwT5MkU0oFS9In7PtpodTyP58Kyv4NRkUsHkak6UciKcVjmfL+dICITyVUpQRXIcHM+X86eQnn7fhRaHTGAUpA7PIU9CQeI9fwpxRyKfOi4hyIH5ET4aU5JTyFcGz93zHxqZjCqWoJSkqJNgL+yharsHIZwHylu4YJw4abKEQAolQN+sSYPaaLr32fcW24G2iESRDigFZhlAVmR1ezuoRifk1xKlZ8qbgWkyLARYdlFWd2HUYZTRYUVKy34dWInnBBI7619XHSEsU2yZ35XQ2YXhwT9x4KHKPQ1pdpYporaxQbyOOF11ShAGVGEzhB5q0IteDWGxW5GNzKJZVck8Oc1sMS4l7DHBRD4ew6W81hJbTKpGqQEOpVRklB/YxxjKL+pG82Fhy3hmUfZZbHiECfXVPfD/wBG6eWQ+IdQR7Km2RtHpkEgZHEHI42b5FjUd3EHiCKq70knBug8VISP3nkD31ypcl2F8QYWO4+0VITIqvi1ypI7/aKscK1h2M5AHbIsa7FJBThQr0ct+6UzT9rixqTF4YFGGzeiQEkjUAxf21rH7ifBcG2sKjqpRYaQke8zXVY/o7CJsclrXJJ8YNJWvJHHseFrxKD6Od7uByz3qgVNgWypSs4QhOXQq7eJ4nuqs++omEmASY14m3dTlutJWpKzmg2N7+Wl5qJRUlQ1Jrks4g4dJBzyB9VsH2yAfGofnaHVBDbAUomBmVc+AgeunZMIdVx4ke2iOzNlYdLiFpdulQIGZNEcSQSyMCObCxrbiXG2VJUk5gUpzEHhrNCcVsl7+0bcGpukgSTJ07TXsrD01cbcrfQw3PChiXkNlpKlJQTJTED2dgqxtzeB3Eu9IYQcoT1CRpxua9yCUnUA94BqB7YmGc9NhpXehPwpOJWx4ngNvONNuJ6yyspiTpGaePbRrdDfQMOS+lRGVd0iT1ssJg8JBvPGvRXNxsArXDoHdmHsNUcd8mmAyqUELTCSbLPAE8ZqdCtzypG8WISpzIrKFqWbajMTcAGxvUCNpOgRnVlOqZMHtIGp7TVZU05GGJ4UqC2EMK9nn41aSk9vn7qqYTCKSbzV6D+RWbj7FqQgSeM+NS5LfmaYFRwqQO9lLUew1LM1J0RmuDnGnpeHEHzj1UqHY3LUZIGvhUqVjt7K0W6m7DeJXLilZRr1TlnlmHsFJ2PgBYLBuOKAQkmeQJjyrd7I2b82AyIhwi63DfwSmbeNaAbDZbTZ1CUjQXHtFRI2eg3Drav94BXJlzwxuptL+ptGNq0aHAfqkTcxe0eqpSazDe/+CZ+hW4oKb6p6qlCRyUmZHbVlvfzAK/8A2EjvCh7U1vG2rRDQemvNPnyBtRqR1kh8TyKlKCfUlfnW2RvVg1aYln/iJHtNec4nCLUV4ltJUkrVCkgqyLbeUtBITcoUFFJIBiZol25BI1+OxobdbxCSbqQ08PtIWcqFd6FkR2KUKtbcxQUGWxqvFNC4+qhXTK9TdZMbabxBQgkNJBQ4+XCGyAk5whIWQVEqAvoAO0VBvLtR3IrFNlQbQQ2yqCCS4YW4Jm0DKCdZJFZqC9i22ejrXK06Gx076tKUK8W3f36WypRWVOBUTmUSRHIma04+VZni2vtMp/JrohCkYSlbNLtdwQavYprNhExqlIUPC/smvNtsfKG2tJyJM9pHumje1t7XWcRgWbFt5lnOnj11ZSQrh3aU2mnYJo1OE2Cp1AczJGe+qufZSUETtd5vqNuEISSExcRNdXdq3ymYcnjbWOUr7vdrHf8ACpksk1Zw+z6vN4UCuRo1TBzeEP8AKpxgp7KIoYqYMCpGUWcydFKB7DFXW9r4gaOr85rig6RrSJwyhxhI4Tf2UbMKLH9YcSnR7wKQr1RVhnfPFg3CCB91QJ8jaqTbQUJsJ53Prrvm8RAnt5VW8hao0bO+zn1mJ/ZWPYoVOnftBsWVxobpPqmsqB49l6WxHWSR3CjdhpEMpb2Wr+wyn9lQ/hNcvYOzleivJ2hf+ahWRXAW46T4VGUyTBUCOZEeQo3DRBpG5jKvQfkdyVesEUx3cM/VeT4pI9hNDUqyi8E1IMQr6q48fhRshakru4z3BTavEj2iqjm5+KGjc/sqT8atN7SeEypXeCqrmB24/IAzEeBnzF6NkGrALm7eKGrLn4Z9lXNlbnPOnrAoTxKkkHwBr0vYWHfIC3iEJOggSe+9qNlZjgfV7zUPJHwUoMyWyfknZVCnFLCeUgFXqsK1Y3bbbRlQcqUiwAHxFSpxCgB1T4EH2kVX2k+oxlKhz1Fc3VdRLDhc8a2fhFwx7Sp8GY2vsbEKVOVShwAiw89aDvbNeTq2sd6TWtOPcTqo+I+IpRtVyJkHwHur4PN1OZybyJ38o9eEZJVGjDK2qtPVc2cy6BbMSApUcTKTeoVbQwZ/WbLWn9gg+wit7/S5OoQe8Ui3mz6TLZ8B8K7cf83kgqcF+yHhb/8ATzx9WySL4bFIMcAf8xqrshTgRKcyUlRKRoQJtPhXorjeFJgsx3KIqNWysKeC0+IPtq83816kdXGv2EcLi75/BkTi3ZBJJI0J6xHiaGb4bUecwxStRUMyTfsPOJrdK2CwfRcUO9PwqbZ26iFFQK0LSUwQQeJ4giq/j+qjl6iMfdhmpQb/ALHg6DTl17Lj/kcYXJb6h+4sR+FXuiguI+RN36rpPegH+FVfcRR4zZ55sfDJU4VOfqmklxztCdE96lEJ8a2W+mKB2hgyqEgMskxYCVKUQIuBV175JMQMOGkrAzKK3DlMqiyEwTYAFR71dlW9sbtqdxaVR6DSGyT91PDkZOtKQIixe8bRWYQYsB1iLAACxRIrqOMbmqyiGyRziuoTmPeJ56hk1OhPZerD+AdR6SFJ7wR69KhKqViJUqEQBeu6G4vbkKVCBSgwLXoGPCExoKRpGUAJFOHbSKfPK3dUlDHCCROouPzFK3NyQY7K6DwmnAWuSefAeqigGFMjqjxJiuUI4T405SOQUB2WHhNcEpBiCD2i/nQBCGryfK8VIEiSIAp5STp7aSbx7dPzagBEt5RqDbxNPDSbFRvqOFK0ggmIMnl8K0Wxt1lv3e+jRxH1j56VLaQ1yB8Hsp15YDQJ52Fu2TW52Lus0xBVKnDfj3mOFG8FgkMoCWwNLfzq0ACBP/g1jKVlqJUDH2wFXkSZjwNqQoCjIABBv/MVZdSItrNV1gCSR7/Zes6KHLeWBYD89nuqJLSRPWuTJ0Av2UobKTIGvOoX8aRZQj1jxoHQq2QeEjsFUH9iNHgUns9eoiiKVmNR+fGo1OA2In1/+KO4AU7upmx9vsqudnQqM4THORPcZg0bdbEWJHDU3865DSgLpn88azeKMu6X4KUmgK7g3RopKu7WkLi0+l+fZRJ5Mmwynn+dabi8KQjUeXb31zy6Hp594L8FrLNeSj88P2fX/KieytptokqCgSItB08RVQt8ajbBJItaNeM0sP8AH4MORZIRpr5f+45ZpTjq2Hht5mYOZPePgTU7e1WSJC/MEUB+Zk/VSfGPdTCgj6ivUa9NZJI5fTRoxtZs2DqeyVR7a5x5J+sn8QNZsxrCh4GKVK+R+FV6wvTNQ3tRUcD2yK6s4l+KSn6pPphReIbPAHvqk7s7DODrMpnsAnzEUJU+aa00pawUEpIUJVJgDiDwV3VzqTPdn0MIxtj8Rubh1Hq509xB9tU3dxVD0HR+8IPqrU9JOpE9g1p2Y8q1U5I5H00GYR3dXEJk5M45pv5ULcZMQZTPAi/8q9Uwb14OlWMRhG1jrIB7xVLJ7nFkw6OjyHMQQJB9o8KVxuvTHd1MKqfowk80yJoLjdwADmaUYjQibz+eFUsiMtWY3OZgXHG0xSKIkEm/C/urQu7rvgkJGaNQJEd8xQ97ZzyVCW1SARoeMcQOyqTTApIQZsLRxtVnA7HceXCEyeJ5eNHti7rKWQXQUg3AtcCPjW1wmDQ2AEAADlUSnXYpRsC7B3SQz1l9ZXboD2VoCsaR6qapYBE8TFSlHGsW2+5a4IcpBMAR3x7qRL0qKYII/Njxp7yoGv8A4poQDeZPOakpcixUSTJIPKRFSODkb01LkagimITo+Rt5+2oyjUEZhzgeUUrrWYSm3Ij83pOkcAuAfGgZWeUkWKYmw4U4YZUWIjgCNKb+tJCrRw9/55VN82IFlq8YPtFAiq6gggORlPEc+2dKsBgRZR8/jUSFgqIcPnpT3GWzw8qBlLEelElX57K5DMi893jSMIcSqUJKgT+Ymr0KPpJKfz2UUBWxDGVGlDEPAKJIN44ToIrRnSQZqo+g/YB8qdCQK+dJnX1xUqXfveualcaR9j1H4VEGWeII8KBiKJ5zVdFlHtg1ZVgkfVX66hVgTM5ppMODpPZXU3ojXVRAP2AgKUnMAq41vx7a0B9IjgDbsrq6oR7EeWx8Xp41pK6rGyfA+nV9VdXUjg6n7jjp4j209s3PfXV1M5ion9cv9hHtVVmK6upAVlH6ZP7HvFW1V1dVDZEUg2Im3Gqb5giLXGlq6uoEXuA8fYaV0aUtdSAgaPUH54mpk11dSGRs8e81IrSlrqABz46wNI24b3P5FdXUDEZH58qdiEjLpXV1Ai8xoKR3U11dQBU2ZoscA4sAchOgqdwfnxrq6qEQNanv+NK+2MosOHCkrqSAF4tAnQULxSiJi166upDK/TK5nzrq6urQk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Retângulo 7"/>
          <p:cNvSpPr>
            <a:spLocks noChangeArrowheads="1"/>
          </p:cNvSpPr>
          <p:nvPr/>
        </p:nvSpPr>
        <p:spPr bwMode="auto">
          <a:xfrm>
            <a:off x="428625" y="461703"/>
            <a:ext cx="84506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charset="0"/>
              </a:rPr>
              <a:t>Trabalhos publicados</a:t>
            </a:r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Fluxo">
  <a:themeElements>
    <a:clrScheme name="Personalizada 8">
      <a:dk1>
        <a:srgbClr val="000000"/>
      </a:dk1>
      <a:lt1>
        <a:srgbClr val="E3ECC6"/>
      </a:lt1>
      <a:dk2>
        <a:srgbClr val="D3E1A5"/>
      </a:dk2>
      <a:lt2>
        <a:srgbClr val="EDF3DB"/>
      </a:lt2>
      <a:accent1>
        <a:srgbClr val="BAD075"/>
      </a:accent1>
      <a:accent2>
        <a:srgbClr val="E3ECC7"/>
      </a:accent2>
      <a:accent3>
        <a:srgbClr val="CFEBC5"/>
      </a:accent3>
      <a:accent4>
        <a:srgbClr val="93D47E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4_Flux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8">
    <a:dk1>
      <a:srgbClr val="000000"/>
    </a:dk1>
    <a:lt1>
      <a:srgbClr val="E3ECC6"/>
    </a:lt1>
    <a:dk2>
      <a:srgbClr val="D3E1A5"/>
    </a:dk2>
    <a:lt2>
      <a:srgbClr val="EDF3DB"/>
    </a:lt2>
    <a:accent1>
      <a:srgbClr val="BAD075"/>
    </a:accent1>
    <a:accent2>
      <a:srgbClr val="E3ECC7"/>
    </a:accent2>
    <a:accent3>
      <a:srgbClr val="CFEBC5"/>
    </a:accent3>
    <a:accent4>
      <a:srgbClr val="93D47E"/>
    </a:accent4>
    <a:accent5>
      <a:srgbClr val="B0DFA0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ersonalizada 8">
    <a:dk1>
      <a:srgbClr val="000000"/>
    </a:dk1>
    <a:lt1>
      <a:srgbClr val="E3ECC6"/>
    </a:lt1>
    <a:dk2>
      <a:srgbClr val="D3E1A5"/>
    </a:dk2>
    <a:lt2>
      <a:srgbClr val="EDF3DB"/>
    </a:lt2>
    <a:accent1>
      <a:srgbClr val="BAD075"/>
    </a:accent1>
    <a:accent2>
      <a:srgbClr val="E3ECC7"/>
    </a:accent2>
    <a:accent3>
      <a:srgbClr val="CFEBC5"/>
    </a:accent3>
    <a:accent4>
      <a:srgbClr val="93D47E"/>
    </a:accent4>
    <a:accent5>
      <a:srgbClr val="B0DFA0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63</Words>
  <Application>Microsoft Office PowerPoint</Application>
  <PresentationFormat>Apresentação na tela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4_Fluxo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Celio Gurgel</dc:creator>
  <cp:lastModifiedBy>Nedja Fernandes</cp:lastModifiedBy>
  <cp:revision>543</cp:revision>
  <dcterms:created xsi:type="dcterms:W3CDTF">2008-07-29T19:17:42Z</dcterms:created>
  <dcterms:modified xsi:type="dcterms:W3CDTF">2023-05-16T17:48:57Z</dcterms:modified>
</cp:coreProperties>
</file>