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Archivo" panose="020B0503020202020B04" pitchFamily="34" charset="77"/>
      <p:regular r:id="rId15"/>
      <p:bold r:id="rId16"/>
      <p:italic r:id="rId17"/>
      <p:boldItalic r:id="rId18"/>
    </p:embeddedFont>
    <p:embeddedFont>
      <p:font typeface="Archivo Black" panose="020B0A03020202020B04" pitchFamily="34" charset="77"/>
      <p:regular r:id="rId19"/>
    </p:embeddedFont>
    <p:embeddedFont>
      <p:font typeface="Liberation Sans" panose="020B0604020202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C5DE"/>
    <a:srgbClr val="164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9"/>
  </p:normalViewPr>
  <p:slideViewPr>
    <p:cSldViewPr snapToGrid="0">
      <p:cViewPr varScale="1">
        <p:scale>
          <a:sx n="117" d="100"/>
          <a:sy n="117" d="100"/>
        </p:scale>
        <p:origin x="94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900027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020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f69864ddc_1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f69864ddc_1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1004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f69864ddc_1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f69864ddc_1_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6766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f69864ddc_1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f69864ddc_1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9214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f69864ddc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f69864ddc_1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0654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f69864ddc_1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f69864ddc_1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074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69864ddc_1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f69864ddc_1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7388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f69864ddc_1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f69864ddc_1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133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69864ddc_1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f69864ddc_1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0440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f69864ddc_1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f69864ddc_1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1383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f69864ddc_1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f69864ddc_1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354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f69864ddc_1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f69864ddc_1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3163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1;p2"/>
          <p:cNvSpPr/>
          <p:nvPr userDrawn="1"/>
        </p:nvSpPr>
        <p:spPr>
          <a:xfrm>
            <a:off x="3318475" y="0"/>
            <a:ext cx="5825525" cy="5159988"/>
          </a:xfrm>
          <a:custGeom>
            <a:avLst/>
            <a:gdLst/>
            <a:ahLst/>
            <a:cxnLst/>
            <a:rect l="l" t="t" r="r" b="b"/>
            <a:pathLst>
              <a:path w="233021" h="207729" extrusionOk="0">
                <a:moveTo>
                  <a:pt x="29554" y="0"/>
                </a:moveTo>
                <a:lnTo>
                  <a:pt x="233021" y="0"/>
                </a:lnTo>
                <a:lnTo>
                  <a:pt x="233021" y="207729"/>
                </a:lnTo>
                <a:lnTo>
                  <a:pt x="0" y="207729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12" name="Google Shape;12;p2"/>
          <p:cNvSpPr/>
          <p:nvPr userDrawn="1"/>
        </p:nvSpPr>
        <p:spPr>
          <a:xfrm>
            <a:off x="3226150" y="-100"/>
            <a:ext cx="1015800" cy="5160000"/>
          </a:xfrm>
          <a:prstGeom prst="parallelogram">
            <a:avLst>
              <a:gd name="adj" fmla="val 66402"/>
            </a:avLst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" name="Google Shape;16;p2"/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5000" y="2038950"/>
            <a:ext cx="2344451" cy="9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523508" y="2557177"/>
            <a:ext cx="4102141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  <a:latin typeface="Liberation Sans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5DB"/>
              </a:buClr>
              <a:buSzPts val="2100"/>
              <a:buNone/>
              <a:defRPr sz="2100">
                <a:solidFill>
                  <a:srgbClr val="0095DB"/>
                </a:solidFill>
              </a:defRPr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4523558" y="1924552"/>
            <a:ext cx="4102141" cy="664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chivo"/>
              <a:buNone/>
              <a:defRPr sz="2400" b="1">
                <a:solidFill>
                  <a:srgbClr val="FFFFFF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  <a:sym typeface="Archiv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2"/>
          </p:nvPr>
        </p:nvSpPr>
        <p:spPr>
          <a:xfrm>
            <a:off x="4523458" y="3411127"/>
            <a:ext cx="4102141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  <a:latin typeface="Liberation Sans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 sz="12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2" name="Retângulo 1"/>
          <p:cNvSpPr/>
          <p:nvPr userDrawn="1"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0" dirty="0">
                <a:effectLst/>
              </a:rPr>
              <a:t> </a:t>
            </a:r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 b="1">
                <a:latin typeface="Liberation Sans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dirty="0"/>
              <a:t>xx%</a:t>
            </a:r>
          </a:p>
        </p:txBody>
      </p:sp>
      <p:sp>
        <p:nvSpPr>
          <p:cNvPr id="82" name="Google Shape;82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>
                <a:latin typeface="Liberation Sans" panose="020B0604020202020204" pitchFamily="34" charset="0"/>
              </a:defRPr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83" name="Google Shape;83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84" name="Google Shape;84;p11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1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1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87" name="Google Shape;87;p11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11377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 1">
  <p:cSld name="TITLE_1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 b="1">
                <a:latin typeface="Liberation Sans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>
                <a:latin typeface="Liberation Sans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93" name="Google Shape;9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97" name="Google Shape;97;p13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 b="1">
                <a:latin typeface="Liberation Sans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23" name="Google Shape;23;p3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>
                <a:latin typeface="Liberation Sans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Clr>
                <a:srgbClr val="00A0E3"/>
              </a:buClr>
              <a:buSzPts val="2000"/>
              <a:buChar char="●"/>
              <a:defRPr>
                <a:solidFill>
                  <a:srgbClr val="013979"/>
                </a:solidFill>
                <a:latin typeface="Liberation Sans" panose="020B0604020202020204" pitchFamily="34" charset="0"/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013979"/>
              </a:buClr>
              <a:buSzPts val="1400"/>
              <a:buChar char="○"/>
              <a:defRPr>
                <a:solidFill>
                  <a:srgbClr val="013979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00A0E3"/>
              </a:buClr>
              <a:buSzPts val="1400"/>
              <a:buChar char="■"/>
              <a:defRPr>
                <a:solidFill>
                  <a:srgbClr val="013979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00A0E3"/>
              </a:buClr>
              <a:buSzPts val="1400"/>
              <a:buChar char="●"/>
              <a:defRPr>
                <a:solidFill>
                  <a:srgbClr val="013979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013979"/>
              </a:buClr>
              <a:buSzPts val="1400"/>
              <a:buChar char="○"/>
              <a:defRPr>
                <a:solidFill>
                  <a:srgbClr val="013979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00A0E3"/>
              </a:buClr>
              <a:buSzPts val="1400"/>
              <a:buChar char="■"/>
              <a:defRPr>
                <a:solidFill>
                  <a:srgbClr val="013979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00A0E3"/>
              </a:buClr>
              <a:buSzPts val="1400"/>
              <a:buChar char="●"/>
              <a:defRPr>
                <a:solidFill>
                  <a:srgbClr val="013979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013979"/>
              </a:buClr>
              <a:buSzPts val="1400"/>
              <a:buChar char="○"/>
              <a:defRPr>
                <a:solidFill>
                  <a:srgbClr val="013979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00A0E3"/>
              </a:buClr>
              <a:buSzPts val="1400"/>
              <a:buChar char="■"/>
              <a:defRPr>
                <a:solidFill>
                  <a:srgbClr val="013979"/>
                </a:solidFill>
              </a:defRPr>
            </a:lvl9pPr>
          </a:lstStyle>
          <a:p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31" name="Google Shape;31;p4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>
                <a:latin typeface="Liberation Sans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latin typeface="Liberation Sans" panose="020B0604020202020204" pitchFamily="34" charset="0"/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latin typeface="Liberation Sans" panose="020B0604020202020204" pitchFamily="34" charset="0"/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5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40" name="Google Shape;40;p5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>
                <a:latin typeface="Liberation Sans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44" name="Google Shape;44;p6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6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6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47" name="Google Shape;47;p6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>
                <a:latin typeface="Liberation Sans" panose="020B0604020202020204" pitchFamily="34" charset="0"/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51" name="Google Shape;51;p7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7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7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54" name="Google Shape;54;p7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  <p:sp>
        <p:nvSpPr>
          <p:cNvPr id="55" name="Google Shape;55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>
                <a:latin typeface="Liberation Sans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>
                <a:latin typeface="Liberation Sans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59" name="Google Shape;59;p8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8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62" name="Google Shape;62;p8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 b="1">
                <a:latin typeface="Liberation Sans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66" name="Google Shape;66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>
                <a:latin typeface="Liberation Sans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>
                <a:latin typeface="Liberation Sans" panose="020B0604020202020204" pitchFamily="34" charset="0"/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68" name="Google Shape;6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69" name="Google Shape;69;p9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9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9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72" name="Google Shape;72;p9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>
                <a:latin typeface="Liberation Sans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75" name="Google Shape;7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76" name="Google Shape;76;p10"/>
          <p:cNvSpPr/>
          <p:nvPr/>
        </p:nvSpPr>
        <p:spPr>
          <a:xfrm>
            <a:off x="-50" y="0"/>
            <a:ext cx="9144000" cy="227100"/>
          </a:xfrm>
          <a:prstGeom prst="rect">
            <a:avLst/>
          </a:prstGeom>
          <a:solidFill>
            <a:srgbClr val="0095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0"/>
          <p:cNvSpPr/>
          <p:nvPr/>
        </p:nvSpPr>
        <p:spPr>
          <a:xfrm>
            <a:off x="50" y="0"/>
            <a:ext cx="9144000" cy="1023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0"/>
          <p:cNvSpPr/>
          <p:nvPr/>
        </p:nvSpPr>
        <p:spPr>
          <a:xfrm>
            <a:off x="50" y="95855"/>
            <a:ext cx="3293570" cy="227107"/>
          </a:xfrm>
          <a:custGeom>
            <a:avLst/>
            <a:gdLst/>
            <a:ahLst/>
            <a:cxnLst/>
            <a:rect l="l" t="t" r="r" b="b"/>
            <a:pathLst>
              <a:path w="116535" h="12891" extrusionOk="0">
                <a:moveTo>
                  <a:pt x="116535" y="0"/>
                </a:moveTo>
                <a:lnTo>
                  <a:pt x="0" y="0"/>
                </a:lnTo>
                <a:lnTo>
                  <a:pt x="0" y="12891"/>
                </a:lnTo>
                <a:lnTo>
                  <a:pt x="109058" y="12891"/>
                </a:lnTo>
                <a:close/>
              </a:path>
            </a:pathLst>
          </a:custGeom>
          <a:solidFill>
            <a:srgbClr val="164194"/>
          </a:solidFill>
          <a:ln>
            <a:noFill/>
          </a:ln>
        </p:spPr>
      </p:sp>
      <p:sp>
        <p:nvSpPr>
          <p:cNvPr id="79" name="Google Shape;79;p10"/>
          <p:cNvSpPr/>
          <p:nvPr/>
        </p:nvSpPr>
        <p:spPr>
          <a:xfrm>
            <a:off x="-50" y="266388"/>
            <a:ext cx="1552675" cy="100625"/>
          </a:xfrm>
          <a:custGeom>
            <a:avLst/>
            <a:gdLst/>
            <a:ahLst/>
            <a:cxnLst/>
            <a:rect l="l" t="t" r="r" b="b"/>
            <a:pathLst>
              <a:path w="62107" h="4025" extrusionOk="0">
                <a:moveTo>
                  <a:pt x="62107" y="0"/>
                </a:moveTo>
                <a:lnTo>
                  <a:pt x="0" y="257"/>
                </a:lnTo>
                <a:lnTo>
                  <a:pt x="0" y="4025"/>
                </a:lnTo>
                <a:lnTo>
                  <a:pt x="58219" y="4025"/>
                </a:lnTo>
                <a:close/>
              </a:path>
            </a:pathLst>
          </a:custGeom>
          <a:solidFill>
            <a:srgbClr val="0095DB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64194"/>
              </a:buClr>
              <a:buSzPts val="2400"/>
              <a:buFont typeface="Archivo Black"/>
              <a:buNone/>
              <a:defRPr sz="2400">
                <a:solidFill>
                  <a:srgbClr val="164194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3772"/>
              </a:buClr>
              <a:buSzPts val="2000"/>
              <a:buFont typeface="Archivo"/>
              <a:buChar char="●"/>
              <a:defRPr sz="2000"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○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■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●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○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■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●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13772"/>
              </a:buClr>
              <a:buSzPts val="1400"/>
              <a:buFont typeface="Archivo"/>
              <a:buChar char="○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113772"/>
              </a:buClr>
              <a:buSzPts val="1400"/>
              <a:buFont typeface="Archivo"/>
              <a:buChar char="■"/>
              <a:defRPr>
                <a:solidFill>
                  <a:srgbClr val="113772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Liberation Sans" panose="020B0604020202020204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Liberation Sans" panose="020B0604020202020204" pitchFamily="34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ítulo principal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 principal</a:t>
            </a:r>
            <a:endParaRPr dirty="0"/>
          </a:p>
        </p:txBody>
      </p:sp>
      <p:sp>
        <p:nvSpPr>
          <p:cNvPr id="102" name="Título secundário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 secundário</a:t>
            </a:r>
            <a:endParaRPr dirty="0"/>
          </a:p>
        </p:txBody>
      </p:sp>
      <p:sp>
        <p:nvSpPr>
          <p:cNvPr id="104" name="Autores"/>
          <p:cNvSpPr txBox="1">
            <a:spLocks noGrp="1"/>
          </p:cNvSpPr>
          <p:nvPr>
            <p:ph type="sub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Autor 1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Autor 2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Autor 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o grande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100%</a:t>
            </a:r>
            <a:endParaRPr dirty="0"/>
          </a:p>
        </p:txBody>
      </p:sp>
      <p:sp>
        <p:nvSpPr>
          <p:cNvPr id="155" name="Legenda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dirty="0"/>
              <a:t>Lorem ipsum dolor sit amet, consectetur adipiscing elit.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ítulo principal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Título principal</a:t>
            </a:r>
            <a:endParaRPr/>
          </a:p>
        </p:txBody>
      </p:sp>
      <p:sp>
        <p:nvSpPr>
          <p:cNvPr id="166" name="Título secundário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 secundário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ítulo do slide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 do slide</a:t>
            </a:r>
            <a:endParaRPr dirty="0"/>
          </a:p>
        </p:txBody>
      </p:sp>
      <p:sp>
        <p:nvSpPr>
          <p:cNvPr id="110" name="Texto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Lorem ipsum dolor sit amet, consectetur adipiscing elit. Fusce non metus quis risus suscipit varius. </a:t>
            </a:r>
            <a:endParaRPr dirty="0"/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Char char="●"/>
            </a:pPr>
            <a:r>
              <a:rPr lang="pt-BR" dirty="0"/>
              <a:t>Nulla egestas lacinia mollis. </a:t>
            </a:r>
            <a:endParaRPr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pt-BR" dirty="0"/>
              <a:t>Aenean pulvinar quam vulputate diam volutpat placerat.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pt-BR" dirty="0">
                <a:latin typeface="Liberation Sans" panose="020B0604020202020204" pitchFamily="34" charset="0"/>
              </a:rPr>
              <a:t>Etiam at augue pretium, posuere turpis sed, tincidunt est. </a:t>
            </a:r>
            <a:endParaRPr dirty="0">
              <a:latin typeface="Liberation Sans" panose="020B0604020202020204" pitchFamily="34" charset="0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pt-BR" dirty="0">
                <a:latin typeface="Liberation Sans" panose="020B0604020202020204" pitchFamily="34" charset="0"/>
              </a:rPr>
              <a:t>Aliquam sed lacus ultrices nisi blandit varius. </a:t>
            </a:r>
            <a:endParaRPr dirty="0">
              <a:latin typeface="Liberation Sans" panose="020B0604020202020204" pitchFamily="34" charset="0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pt-BR" dirty="0">
                <a:latin typeface="Liberation Sans" panose="020B0604020202020204" pitchFamily="34" charset="0"/>
              </a:rPr>
              <a:t>Phasellus ac mattis ex. </a:t>
            </a:r>
            <a:endParaRPr dirty="0">
              <a:latin typeface="Liberation Sans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ítulo da seção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 da seção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ítulo do slide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dirty="0"/>
              <a:t>Título do slide</a:t>
            </a:r>
            <a:endParaRPr dirty="0"/>
          </a:p>
        </p:txBody>
      </p:sp>
      <p:sp>
        <p:nvSpPr>
          <p:cNvPr id="121" name="Texto à esquerda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pt-BR" dirty="0"/>
              <a:t>Lorem ipsum dolor sit amet, consectetur adipiscing elit. Fusce non metus quis risus suscipit varius. 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pt-BR" dirty="0"/>
              <a:t>Nulla egestas lacinia mollis. 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pt-BR" dirty="0">
                <a:latin typeface="Liberation Sans" panose="020B0604020202020204" pitchFamily="34" charset="0"/>
              </a:rPr>
              <a:t>Aenean pulvinar quam vulputate diam volutpat placerat. </a:t>
            </a:r>
            <a:endParaRPr dirty="0">
              <a:latin typeface="Liberation Sans" panose="020B0604020202020204" pitchFamily="34" charset="0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pt-BR" dirty="0">
                <a:latin typeface="Liberation Sans" panose="020B0604020202020204" pitchFamily="34" charset="0"/>
              </a:rPr>
              <a:t>Etiam at augue pretium, posuere turpis sed, tincidunt est. </a:t>
            </a:r>
            <a:endParaRPr dirty="0">
              <a:latin typeface="Liberation Sans" panose="020B0604020202020204" pitchFamily="34" charset="0"/>
            </a:endParaRPr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pt-BR" dirty="0">
                <a:latin typeface="Liberation Sans" panose="020B0604020202020204" pitchFamily="34" charset="0"/>
              </a:rPr>
              <a:t>Aliquam sed lacus ultrices nisi blandit varius. </a:t>
            </a:r>
            <a:endParaRPr dirty="0">
              <a:latin typeface="Liberation Sans" panose="020B0604020202020204" pitchFamily="34" charset="0"/>
            </a:endParaRPr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pt-BR" dirty="0">
                <a:latin typeface="Liberation Sans" panose="020B0604020202020204" pitchFamily="34" charset="0"/>
              </a:rPr>
              <a:t>Phasellus ac mattis ex. </a:t>
            </a:r>
            <a:endParaRPr dirty="0">
              <a:latin typeface="Liberation Sans" panose="020B0604020202020204" pitchFamily="34" charset="0"/>
            </a:endParaRPr>
          </a:p>
        </p:txBody>
      </p:sp>
      <p:sp>
        <p:nvSpPr>
          <p:cNvPr id="122" name="Texto à direita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pt-BR" dirty="0"/>
              <a:t>Lorem ipsum dolor sit amet, consectetur adipiscing elit. Fusce non metus quis risus suscipit varius. 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pt-BR" dirty="0"/>
              <a:t>Nulla egestas lacinia mollis. </a:t>
            </a:r>
            <a:endParaRPr dirty="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pt-BR" dirty="0">
                <a:latin typeface="Liberation Sans" panose="020B0604020202020204" pitchFamily="34" charset="0"/>
              </a:rPr>
              <a:t>Aenean pulvinar quam vulputate diam volutpat placerat. </a:t>
            </a:r>
            <a:endParaRPr dirty="0">
              <a:latin typeface="Liberation Sans" panose="020B0604020202020204" pitchFamily="34" charset="0"/>
            </a:endParaRPr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pt-BR" dirty="0">
                <a:latin typeface="Liberation Sans" panose="020B0604020202020204" pitchFamily="34" charset="0"/>
              </a:rPr>
              <a:t>Etiam at augue pretium, posuere turpis sed, tincidunt est. </a:t>
            </a:r>
            <a:endParaRPr dirty="0">
              <a:latin typeface="Liberation Sans" panose="020B0604020202020204" pitchFamily="34" charset="0"/>
            </a:endParaRPr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pt-BR" dirty="0">
                <a:latin typeface="Liberation Sans" panose="020B0604020202020204" pitchFamily="34" charset="0"/>
              </a:rPr>
              <a:t>Aliquam sed lacus ultrices nisi blandit varius. </a:t>
            </a:r>
            <a:endParaRPr dirty="0">
              <a:latin typeface="Liberation Sans" panose="020B0604020202020204" pitchFamily="34" charset="0"/>
            </a:endParaRPr>
          </a:p>
          <a:p>
            <a:pPr marL="1371600" lvl="2" indent="-304800" algn="l" rtl="0">
              <a:spcBef>
                <a:spcPts val="0"/>
              </a:spcBef>
              <a:spcAft>
                <a:spcPts val="0"/>
              </a:spcAft>
              <a:buSzPts val="1200"/>
              <a:buChar char="■"/>
            </a:pPr>
            <a:r>
              <a:rPr lang="pt-BR" dirty="0">
                <a:latin typeface="Liberation Sans" panose="020B0604020202020204" pitchFamily="34" charset="0"/>
              </a:rPr>
              <a:t>Phasellus ac mattis ex. </a:t>
            </a:r>
            <a:endParaRPr dirty="0">
              <a:latin typeface="Liberation Sans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ítulo do slide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dirty="0"/>
              <a:t>Título do slide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ítulo do slide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dirty="0"/>
              <a:t>Título do slide</a:t>
            </a:r>
            <a:endParaRPr dirty="0"/>
          </a:p>
        </p:txBody>
      </p:sp>
      <p:sp>
        <p:nvSpPr>
          <p:cNvPr id="133" name="Texto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dirty="0"/>
              <a:t>Lorem ipsum dolor sit amet, consectetur adipiscing elit. Fusce non metus quis risus suscipit varius. </a:t>
            </a:r>
            <a:br>
              <a:rPr lang="pt-BR" dirty="0"/>
            </a:br>
            <a:r>
              <a:rPr lang="pt-BR" dirty="0"/>
              <a:t>Nulla egestas lacinia mollis. </a:t>
            </a:r>
            <a:br>
              <a:rPr lang="pt-BR" dirty="0"/>
            </a:br>
            <a:r>
              <a:rPr lang="pt-BR" dirty="0"/>
              <a:t>Aenean pulvinar quam vulputate diam volutpat placerat. </a:t>
            </a:r>
            <a:br>
              <a:rPr lang="pt-BR" dirty="0"/>
            </a:br>
            <a:r>
              <a:rPr lang="pt-BR" dirty="0"/>
              <a:t>Etiam at augue pretium, posuere turpis sed, tincidunt est. </a:t>
            </a:r>
            <a:br>
              <a:rPr lang="pt-BR" dirty="0"/>
            </a:br>
            <a:r>
              <a:rPr lang="pt-BR" dirty="0"/>
              <a:t>Aliquam sed lacus ultrices nisi blandit varius. </a:t>
            </a:r>
            <a:br>
              <a:rPr lang="pt-BR" dirty="0"/>
            </a:br>
            <a:r>
              <a:rPr lang="pt-BR" dirty="0"/>
              <a:t>Phasellus ac mattis ex.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ítulo do slide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/>
              <a:t>Título do slide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ítulo do slide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 do slide</a:t>
            </a:r>
            <a:endParaRPr dirty="0"/>
          </a:p>
        </p:txBody>
      </p:sp>
      <p:sp>
        <p:nvSpPr>
          <p:cNvPr id="144" name="Legenda do slide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Legenda para o slide</a:t>
            </a:r>
            <a:endParaRPr dirty="0"/>
          </a:p>
        </p:txBody>
      </p:sp>
      <p:sp>
        <p:nvSpPr>
          <p:cNvPr id="145" name="Texto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BR" dirty="0"/>
              <a:t>Lorem ipsum dolor sit amet, consectetur adipiscing elit. Fusce non metus quis risus suscipit varius. </a:t>
            </a:r>
            <a:br>
              <a:rPr lang="pt-BR" dirty="0"/>
            </a:br>
            <a:r>
              <a:rPr lang="pt-BR" dirty="0"/>
              <a:t>Nulla egestas lacinia mollis. </a:t>
            </a:r>
            <a:br>
              <a:rPr lang="pt-BR" dirty="0"/>
            </a:br>
            <a:r>
              <a:rPr lang="pt-BR" dirty="0"/>
              <a:t>Aenean pulvinar quam vulputate diam volutpat placerat.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Legenda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Lorem ipsum dolor sit amet, consectetur adipiscing.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Personalizada 2">
      <a:majorFont>
        <a:latin typeface="Liberation Sans"/>
        <a:ea typeface=""/>
        <a:cs typeface=""/>
      </a:majorFont>
      <a:minorFont>
        <a:latin typeface="Liberatio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322</Words>
  <Application>Microsoft Macintosh PowerPoint</Application>
  <PresentationFormat>Apresentação na tela (16:9)</PresentationFormat>
  <Paragraphs>38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Archivo</vt:lpstr>
      <vt:lpstr>Liberation Sans</vt:lpstr>
      <vt:lpstr>Archivo Black</vt:lpstr>
      <vt:lpstr>Arial</vt:lpstr>
      <vt:lpstr>Simple Light</vt:lpstr>
      <vt:lpstr>Título principal</vt:lpstr>
      <vt:lpstr>Título do slide</vt:lpstr>
      <vt:lpstr>Título da seção</vt:lpstr>
      <vt:lpstr>Título do slide</vt:lpstr>
      <vt:lpstr>Título do slide</vt:lpstr>
      <vt:lpstr>Título do slide</vt:lpstr>
      <vt:lpstr>Título do slide</vt:lpstr>
      <vt:lpstr>Título do slide</vt:lpstr>
      <vt:lpstr>Apresentação do PowerPoint</vt:lpstr>
      <vt:lpstr>100%</vt:lpstr>
      <vt:lpstr>Apresentação do PowerPoint</vt:lpstr>
      <vt:lpstr>Título principal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principal</dc:title>
  <cp:lastModifiedBy>WERNA KARENINA MARQUES DE SOUSA</cp:lastModifiedBy>
  <cp:revision>9</cp:revision>
  <dcterms:modified xsi:type="dcterms:W3CDTF">2023-11-29T04:31:22Z</dcterms:modified>
</cp:coreProperties>
</file>