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3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F3B"/>
    <a:srgbClr val="120D35"/>
    <a:srgbClr val="1E164E"/>
    <a:srgbClr val="DDDDFF"/>
    <a:srgbClr val="2D58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6">
            <a:extLst>
              <a:ext uri="{FF2B5EF4-FFF2-40B4-BE49-F238E27FC236}">
                <a16:creationId xmlns:a16="http://schemas.microsoft.com/office/drawing/2014/main" id="{7F675924-0B9D-4DC2-99EB-43A8550D5D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-3176" y="0"/>
            <a:ext cx="12195176" cy="6858000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3845"/>
            <a:ext cx="12188824" cy="112204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12192000" cy="1660332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22" y="2733709"/>
            <a:ext cx="8413967" cy="1373070"/>
          </a:xfrm>
        </p:spPr>
        <p:txBody>
          <a:bodyPr anchor="ctr">
            <a:noAutofit/>
          </a:bodyPr>
          <a:lstStyle>
            <a:lvl1pPr algn="r">
              <a:defRPr sz="480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22" y="4394039"/>
            <a:ext cx="5277365" cy="1117687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16903" y="63238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03/11/2021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46243" y="6323814"/>
            <a:ext cx="6870660" cy="365125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48C4245A-F20B-4804-8DA1-AB2A4841792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490" y="2873829"/>
            <a:ext cx="3494767" cy="953587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304E3743-6E2A-4416-98D6-8E5D4FFD61D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206" y="5702603"/>
            <a:ext cx="3875757" cy="104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96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1" y="4567988"/>
            <a:ext cx="12188823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4711616"/>
            <a:ext cx="8302508" cy="453051"/>
          </a:xfrm>
        </p:spPr>
        <p:txBody>
          <a:bodyPr anchor="b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8302511" cy="622971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3223178B-DCC7-49F8-9667-E3E77F36D20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3148" y="4855977"/>
            <a:ext cx="2781797" cy="75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18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>
            <a:extLst>
              <a:ext uri="{FF2B5EF4-FFF2-40B4-BE49-F238E27FC236}">
                <a16:creationId xmlns:a16="http://schemas.microsoft.com/office/drawing/2014/main" id="{8D0E2A9A-0FB0-4D7C-B181-7293878547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-304800" y="-1714500"/>
            <a:ext cx="12496796" cy="8572501"/>
          </a:xfrm>
          <a:prstGeom prst="rect">
            <a:avLst/>
          </a:prstGeom>
        </p:spPr>
      </p:pic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447" y="4848475"/>
            <a:ext cx="12264886" cy="37738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4" y="3529558"/>
            <a:ext cx="12192000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8" y="88747"/>
            <a:ext cx="9613858" cy="2907103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8" y="3653404"/>
            <a:ext cx="8700327" cy="1090789"/>
          </a:xfrm>
        </p:spPr>
        <p:txBody>
          <a:bodyPr anchor="ctr"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7263529" cy="377382"/>
          </a:xfrm>
        </p:spPr>
        <p:txBody>
          <a:bodyPr/>
          <a:lstStyle/>
          <a:p>
            <a:endParaRPr lang="pt-BR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4E16E1B3-C393-407D-883A-0DAD0089EEB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80895" y="3757686"/>
            <a:ext cx="2737140" cy="746860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7D3E69E9-622E-4B5B-B9BF-A905F457729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0768" y="5569786"/>
            <a:ext cx="3196177" cy="86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87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39"/>
            <a:ext cx="12176586" cy="37466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5413" y="613481"/>
            <a:ext cx="12188824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38850"/>
            <a:ext cx="11177061" cy="1080938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DE4B5F1E-AFDB-41AD-9795-44F4406B57B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49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2354338" cy="380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-1" y="4567988"/>
            <a:ext cx="12191999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4711615"/>
            <a:ext cx="8709558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360590B8-5FFF-433D-91E3-BCFD8FCE11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89882" y="4891357"/>
            <a:ext cx="2641698" cy="72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90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0" y="5936187"/>
            <a:ext cx="4641019" cy="921813"/>
          </a:xfrm>
        </p:spPr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7760520" cy="921812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CE1457D3-8023-4694-A476-1F1E9C93E593}"/>
              </a:ext>
            </a:extLst>
          </p:cNvPr>
          <p:cNvSpPr/>
          <p:nvPr userDrawn="1"/>
        </p:nvSpPr>
        <p:spPr>
          <a:xfrm>
            <a:off x="5354519" y="574766"/>
            <a:ext cx="6484355" cy="6283234"/>
          </a:xfrm>
          <a:prstGeom prst="rect">
            <a:avLst/>
          </a:prstGeom>
          <a:blipFill dpi="0" rotWithShape="1">
            <a:blip r:embed="rId4">
              <a:alphaModFix amt="3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Rectangle 10"/>
          <p:cNvSpPr/>
          <p:nvPr/>
        </p:nvSpPr>
        <p:spPr>
          <a:xfrm>
            <a:off x="0" y="4567988"/>
            <a:ext cx="12192000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8709558" cy="588535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300149"/>
            <a:ext cx="8709557" cy="502255"/>
          </a:xfrm>
        </p:spPr>
        <p:txBody>
          <a:bodyPr anchor="t"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3E155032-F834-41AE-9B8F-D25A1C12D4E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85476" y="4943939"/>
            <a:ext cx="2253398" cy="614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893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0239"/>
            <a:ext cx="12191999" cy="37513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46652" y="753228"/>
            <a:ext cx="9581322" cy="10809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rgbClr val="2D58A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rgbClr val="2D58A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rgbClr val="2D58A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</a:lstStyle>
          <a:p>
            <a:fld id="{A6B6DE3E-4872-4AC1-82DF-60EC4341DD23}" type="datetimeFigureOut">
              <a:rPr lang="pt-BR" smtClean="0"/>
              <a:pPr/>
              <a:t>04/08/2021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</a:lstStyle>
          <a:p>
            <a:endParaRPr lang="pt-BR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D8957DAA-5A39-407D-BDFB-6BCCDB8806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668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0240"/>
            <a:ext cx="12274825" cy="37768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03AD387A-0BEA-4A0F-996B-CAB513F1E7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311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7240701" y="2744901"/>
            <a:ext cx="6858000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t-BR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D77D1DA4-3FA3-4DC6-BC33-4329167752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10129267" y="5656917"/>
            <a:ext cx="1476650" cy="40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0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6265"/>
            <a:ext cx="12191999" cy="375139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1" y="609600"/>
            <a:ext cx="12191999" cy="1368198"/>
          </a:xfrm>
          <a:prstGeom prst="rect">
            <a:avLst/>
          </a:prstGeom>
          <a:solidFill>
            <a:srgbClr val="001F3B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95" y="782269"/>
            <a:ext cx="10859009" cy="10809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03/11/2021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FE05C39D-454B-437C-8A4A-CA79183F4B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82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612CC048-18C0-4EFA-A2DC-EC75DEA75AF5}"/>
              </a:ext>
            </a:extLst>
          </p:cNvPr>
          <p:cNvSpPr/>
          <p:nvPr userDrawn="1"/>
        </p:nvSpPr>
        <p:spPr>
          <a:xfrm>
            <a:off x="5381892" y="574766"/>
            <a:ext cx="6484355" cy="6283234"/>
          </a:xfrm>
          <a:prstGeom prst="rect">
            <a:avLst/>
          </a:prstGeom>
          <a:blipFill dpi="0" rotWithShape="1">
            <a:blip r:embed="rId2">
              <a:alphaModFix amt="3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pic>
        <p:nvPicPr>
          <p:cNvPr id="32" name="Imagem 31">
            <a:extLst>
              <a:ext uri="{FF2B5EF4-FFF2-40B4-BE49-F238E27FC236}">
                <a16:creationId xmlns:a16="http://schemas.microsoft.com/office/drawing/2014/main" id="{D0150409-7436-4F6B-A253-B2A62712992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977" y="1044463"/>
            <a:ext cx="5014260" cy="136819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3" y="2726267"/>
            <a:ext cx="12188823" cy="1368198"/>
          </a:xfrm>
          <a:prstGeom prst="rect">
            <a:avLst/>
          </a:prstGeom>
          <a:solidFill>
            <a:srgbClr val="001F3B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11037913" cy="1090788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5415678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rgbClr val="2D58A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1162691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0239"/>
            <a:ext cx="11976651" cy="36851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1" y="609600"/>
            <a:ext cx="12192001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03/11/2021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C8CBCEE8-FFF6-4659-9FEB-0D263CF539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61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  <a:lvl2pPr>
              <a:defRPr>
                <a:solidFill>
                  <a:srgbClr val="2D58A5"/>
                </a:solidFill>
              </a:defRPr>
            </a:lvl2pPr>
            <a:lvl3pPr>
              <a:defRPr>
                <a:solidFill>
                  <a:srgbClr val="2D58A5"/>
                </a:solidFill>
              </a:defRPr>
            </a:lvl3pPr>
            <a:lvl4pPr>
              <a:defRPr>
                <a:solidFill>
                  <a:srgbClr val="2D58A5"/>
                </a:solidFill>
              </a:defRPr>
            </a:lvl4pPr>
            <a:lvl5pPr>
              <a:defRPr>
                <a:solidFill>
                  <a:srgbClr val="2D58A5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  <a:lvl2pPr>
              <a:defRPr>
                <a:solidFill>
                  <a:srgbClr val="2D58A5"/>
                </a:solidFill>
              </a:defRPr>
            </a:lvl2pPr>
            <a:lvl3pPr>
              <a:defRPr>
                <a:solidFill>
                  <a:srgbClr val="2D58A5"/>
                </a:solidFill>
              </a:defRPr>
            </a:lvl3pPr>
            <a:lvl4pPr>
              <a:defRPr>
                <a:solidFill>
                  <a:srgbClr val="2D58A5"/>
                </a:solidFill>
              </a:defRPr>
            </a:lvl4pPr>
            <a:lvl5pPr>
              <a:defRPr>
                <a:solidFill>
                  <a:srgbClr val="2D58A5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</a:lstStyle>
          <a:p>
            <a:r>
              <a:rPr lang="pt-BR" dirty="0"/>
              <a:t>03/11/2021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</a:lstStyle>
          <a:p>
            <a:endParaRPr lang="pt-BR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64A35F42-D612-4770-A0DA-6751C74D2AD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348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2081034" cy="3211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669998"/>
            <a:ext cx="11196940" cy="108093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596006A6-5518-4F4B-A19F-66D133740B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01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ACC4B08-B2EB-4263-8D0A-B09BF2DCC4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12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2192000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11229573" cy="108094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CFC0EDCB-101C-475E-9AAC-1709AC39FCF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03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0240"/>
            <a:ext cx="12115799" cy="37279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E3E-4872-4AC1-82DF-60EC4341DD23}" type="datetimeFigureOut">
              <a:rPr lang="pt-BR" smtClean="0"/>
              <a:t>04/08/2021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BFDB3E53-0175-4222-B61E-91AA6D87BB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28263"/>
            <a:ext cx="2144741" cy="58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01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660760"/>
            <a:ext cx="10859009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1085900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3098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D58A5"/>
                </a:solidFill>
              </a:defRPr>
            </a:lvl1pPr>
          </a:lstStyle>
          <a:p>
            <a:fld id="{A6B6DE3E-4872-4AC1-82DF-60EC4341DD23}" type="datetimeFigureOut">
              <a:rPr lang="pt-BR" smtClean="0"/>
              <a:pPr/>
              <a:t>04/08/2021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776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D58A5"/>
                </a:solidFill>
              </a:defRPr>
            </a:lvl1pPr>
          </a:lstStyle>
          <a:p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BB5123B5-0A8A-4C6B-B62A-E58A71C63D75}"/>
              </a:ext>
            </a:extLst>
          </p:cNvPr>
          <p:cNvSpPr/>
          <p:nvPr userDrawn="1"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1F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05124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6" r:id="rId12"/>
    <p:sldLayoutId id="2147483672" r:id="rId13"/>
    <p:sldLayoutId id="2147483673" r:id="rId14"/>
    <p:sldLayoutId id="2147483674" r:id="rId15"/>
    <p:sldLayoutId id="2147483675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D58A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2D58A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D58A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D58A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2D58A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2D58A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DACC792-F914-486B-A7E0-3BA25D4AF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Título do trabalho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CB3E941-311C-450B-AFFB-FB7D6FE812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pt-BR" dirty="0"/>
              <a:t>Autores:</a:t>
            </a:r>
          </a:p>
          <a:p>
            <a:pPr algn="l"/>
            <a:endParaRPr lang="pt-BR" dirty="0"/>
          </a:p>
          <a:p>
            <a:pPr algn="l"/>
            <a:r>
              <a:rPr lang="pt-BR" dirty="0"/>
              <a:t>Laboratório/Grupo de pesquisa:</a:t>
            </a:r>
          </a:p>
        </p:txBody>
      </p:sp>
    </p:spTree>
    <p:extLst>
      <p:ext uri="{BB962C8B-B14F-4D97-AF65-F5344CB8AC3E}">
        <p14:creationId xmlns:p14="http://schemas.microsoft.com/office/powerpoint/2010/main" val="120505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2C68E-D154-4778-B2FF-E705CB32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98C54D-8B86-45DC-9F15-E6490A6B6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6308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2C68E-D154-4778-B2FF-E705CB32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98C54D-8B86-45DC-9F15-E6490A6B6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3783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2C68E-D154-4778-B2FF-E705CB32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Conclusões (Parciais)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98C54D-8B86-45DC-9F15-E6490A6B6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878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2C68E-D154-4778-B2FF-E705CB32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Agradecimentos (Opcional)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98C54D-8B86-45DC-9F15-E6490A6B6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5615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2C68E-D154-4778-B2FF-E705CB32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98C54D-8B86-45DC-9F15-E6490A6B6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249573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m">
  <a:themeElements>
    <a:clrScheme name="Personalizada 32">
      <a:dk1>
        <a:srgbClr val="F09415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m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m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Berlim</Template>
  <TotalTime>1051</TotalTime>
  <Words>22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Berlim</vt:lpstr>
      <vt:lpstr>Título do trabalho</vt:lpstr>
      <vt:lpstr>Introdução</vt:lpstr>
      <vt:lpstr>Metodologia</vt:lpstr>
      <vt:lpstr>Conclusões (Parciais)</vt:lpstr>
      <vt:lpstr>Agradecimentos (Opcional)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ABES-RN ABES-RN</dc:creator>
  <cp:lastModifiedBy>Anderson Clayton Alves de Melo</cp:lastModifiedBy>
  <cp:revision>11</cp:revision>
  <dcterms:created xsi:type="dcterms:W3CDTF">2019-05-03T15:26:39Z</dcterms:created>
  <dcterms:modified xsi:type="dcterms:W3CDTF">2021-08-04T18:28:50Z</dcterms:modified>
</cp:coreProperties>
</file>