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5143500" type="screen16x9"/>
  <p:notesSz cx="6858000" cy="9144000"/>
  <p:custDataLst>
    <p:tags r:id="rId10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9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95747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ad96be1b45_0_4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ad96be1b45_0_4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gad96be1b45_0_4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8" name="Google Shape;418;gad96be1b45_0_4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002610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gad96be1b45_0_4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8" name="Google Shape;418;gad96be1b45_0_4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92780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gad96be1b45_0_4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8" name="Google Shape;418;gad96be1b45_0_4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91096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gad96be1b45_0_4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8" name="Google Shape;418;gad96be1b45_0_4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6605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gad96be1b45_0_4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8" name="Google Shape;418;gad96be1b45_0_4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44404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FFFFFF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685800" y="527275"/>
            <a:ext cx="2746800" cy="269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685800" y="3514825"/>
            <a:ext cx="2746800" cy="79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>
            <a:spLocks noGrp="1"/>
          </p:cNvSpPr>
          <p:nvPr>
            <p:ph type="title"/>
          </p:nvPr>
        </p:nvSpPr>
        <p:spPr>
          <a:xfrm>
            <a:off x="685800" y="527275"/>
            <a:ext cx="7772400" cy="64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subTitle" idx="1"/>
          </p:nvPr>
        </p:nvSpPr>
        <p:spPr>
          <a:xfrm>
            <a:off x="4572000" y="1172875"/>
            <a:ext cx="3886200" cy="47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ebas Neue"/>
              <a:buNone/>
              <a:defRPr sz="1800"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body" idx="2"/>
          </p:nvPr>
        </p:nvSpPr>
        <p:spPr>
          <a:xfrm>
            <a:off x="4572000" y="1818500"/>
            <a:ext cx="3886200" cy="124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6_1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6"/>
          <p:cNvSpPr txBox="1">
            <a:spLocks noGrp="1"/>
          </p:cNvSpPr>
          <p:nvPr>
            <p:ph type="title"/>
          </p:nvPr>
        </p:nvSpPr>
        <p:spPr>
          <a:xfrm>
            <a:off x="685800" y="1409625"/>
            <a:ext cx="3231000" cy="204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body" idx="1"/>
          </p:nvPr>
        </p:nvSpPr>
        <p:spPr>
          <a:xfrm>
            <a:off x="685800" y="3458875"/>
            <a:ext cx="3231000" cy="116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5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>
            <a:spLocks noGrp="1"/>
          </p:cNvSpPr>
          <p:nvPr>
            <p:ph type="body" idx="1"/>
          </p:nvPr>
        </p:nvSpPr>
        <p:spPr>
          <a:xfrm>
            <a:off x="685800" y="1706275"/>
            <a:ext cx="4734600" cy="111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subTitle" idx="2"/>
          </p:nvPr>
        </p:nvSpPr>
        <p:spPr>
          <a:xfrm>
            <a:off x="685800" y="2825275"/>
            <a:ext cx="4734600" cy="49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CUSTOM_7_1">
    <p:bg>
      <p:bgPr>
        <a:solidFill>
          <a:schemeClr val="accent1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78600" y="527275"/>
            <a:ext cx="7786800" cy="6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1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78600" y="1657100"/>
            <a:ext cx="7786800" cy="29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5" r:id="rId2"/>
    <p:sldLayoutId id="2147483658" r:id="rId3"/>
    <p:sldLayoutId id="2147483662" r:id="rId4"/>
    <p:sldLayoutId id="2147483663" r:id="rId5"/>
    <p:sldLayoutId id="2147483672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432">
          <p15:clr>
            <a:srgbClr val="EA4335"/>
          </p15:clr>
        </p15:guide>
        <p15:guide id="2" orient="horz" pos="332">
          <p15:clr>
            <a:srgbClr val="EA4335"/>
          </p15:clr>
        </p15:guide>
        <p15:guide id="3" pos="5328">
          <p15:clr>
            <a:srgbClr val="EA4335"/>
          </p15:clr>
        </p15:guide>
        <p15:guide id="4" orient="horz" pos="2908">
          <p15:clr>
            <a:srgbClr val="EA4335"/>
          </p15:clr>
        </p15:guide>
        <p15:guide id="5" orient="horz" pos="739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"/>
          <p:cNvSpPr txBox="1">
            <a:spLocks noGrp="1"/>
          </p:cNvSpPr>
          <p:nvPr>
            <p:ph type="ctrTitle"/>
          </p:nvPr>
        </p:nvSpPr>
        <p:spPr>
          <a:xfrm>
            <a:off x="1359357" y="1876883"/>
            <a:ext cx="68424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pt-BR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ADICIONE SEU TÍTULO AQUI</a:t>
            </a:r>
            <a:endParaRPr dirty="0"/>
          </a:p>
        </p:txBody>
      </p:sp>
      <p:sp>
        <p:nvSpPr>
          <p:cNvPr id="428" name="Google Shape;428;p1"/>
          <p:cNvSpPr txBox="1">
            <a:spLocks noGrp="1"/>
          </p:cNvSpPr>
          <p:nvPr>
            <p:ph type="subTitle" idx="1"/>
          </p:nvPr>
        </p:nvSpPr>
        <p:spPr>
          <a:xfrm>
            <a:off x="1297804" y="2955274"/>
            <a:ext cx="5410800" cy="11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175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None/>
            </a:pPr>
            <a:r>
              <a:rPr lang="pt-BR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dos autores</a:t>
            </a:r>
            <a:endParaRPr dirty="0"/>
          </a:p>
          <a:p>
            <a:pPr marL="457200" lvl="0" indent="-3175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None/>
            </a:pPr>
            <a:r>
              <a:rPr lang="pt-BR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Instituição </a:t>
            </a:r>
            <a:endParaRPr dirty="0"/>
          </a:p>
        </p:txBody>
      </p:sp>
      <p:sp>
        <p:nvSpPr>
          <p:cNvPr id="429" name="Google Shape;429;p1"/>
          <p:cNvSpPr/>
          <p:nvPr/>
        </p:nvSpPr>
        <p:spPr>
          <a:xfrm>
            <a:off x="8725500" y="0"/>
            <a:ext cx="418500" cy="2286000"/>
          </a:xfrm>
          <a:prstGeom prst="rect">
            <a:avLst/>
          </a:prstGeom>
          <a:solidFill>
            <a:srgbClr val="1C68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0" name="Google Shape;430;p1"/>
          <p:cNvSpPr txBox="1"/>
          <p:nvPr/>
        </p:nvSpPr>
        <p:spPr>
          <a:xfrm>
            <a:off x="3198600" y="4504751"/>
            <a:ext cx="27468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None/>
            </a:pPr>
            <a:r>
              <a:rPr lang="pt-BR" sz="1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Natal, RN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None/>
            </a:pPr>
            <a:r>
              <a:rPr lang="pt-BR" sz="1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2024</a:t>
            </a:r>
            <a:endParaRPr dirty="0"/>
          </a:p>
        </p:txBody>
      </p:sp>
      <p:grpSp>
        <p:nvGrpSpPr>
          <p:cNvPr id="431" name="Google Shape;431;p1"/>
          <p:cNvGrpSpPr/>
          <p:nvPr/>
        </p:nvGrpSpPr>
        <p:grpSpPr>
          <a:xfrm>
            <a:off x="2602475" y="145203"/>
            <a:ext cx="3598673" cy="557948"/>
            <a:chOff x="2602475" y="145203"/>
            <a:chExt cx="3598673" cy="557948"/>
          </a:xfrm>
        </p:grpSpPr>
        <p:pic>
          <p:nvPicPr>
            <p:cNvPr id="432" name="Google Shape;432;p1"/>
            <p:cNvPicPr preferRelativeResize="0"/>
            <p:nvPr/>
          </p:nvPicPr>
          <p:blipFill rotWithShape="1">
            <a:blip r:embed="rId3">
              <a:alphaModFix/>
            </a:blip>
            <a:srcRect l="13713" t="23825" r="15010" b="26784"/>
            <a:stretch/>
          </p:blipFill>
          <p:spPr>
            <a:xfrm>
              <a:off x="2602475" y="145203"/>
              <a:ext cx="1509265" cy="55794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33" name="Google Shape;433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691884" y="164848"/>
              <a:ext cx="1509264" cy="53830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34" name="Google Shape;434;p1"/>
          <p:cNvSpPr txBox="1"/>
          <p:nvPr/>
        </p:nvSpPr>
        <p:spPr>
          <a:xfrm>
            <a:off x="6645877" y="130657"/>
            <a:ext cx="19926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Logomarca da instituição de origem dos autores e/ou Laboratório </a:t>
            </a:r>
            <a:endParaRPr/>
          </a:p>
        </p:txBody>
      </p:sp>
      <p:sp>
        <p:nvSpPr>
          <p:cNvPr id="435" name="Google Shape;435;p1"/>
          <p:cNvSpPr txBox="1"/>
          <p:nvPr/>
        </p:nvSpPr>
        <p:spPr>
          <a:xfrm>
            <a:off x="1796038" y="1187261"/>
            <a:ext cx="68424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</a:pPr>
            <a:endParaRPr sz="36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36" name="Google Shape;436;p1" descr="Placa vermelha com letras brancas em fundo preto&#10;&#10;Descrição gerada automaticamente com confiança média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30363" y="102738"/>
            <a:ext cx="2082039" cy="9156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32"/>
          <p:cNvSpPr/>
          <p:nvPr/>
        </p:nvSpPr>
        <p:spPr>
          <a:xfrm>
            <a:off x="8725500" y="2528700"/>
            <a:ext cx="418500" cy="2614800"/>
          </a:xfrm>
          <a:prstGeom prst="rect">
            <a:avLst/>
          </a:prstGeom>
          <a:solidFill>
            <a:srgbClr val="1C68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3" name="Text Box 2">
            <a:extLst>
              <a:ext uri="{FF2B5EF4-FFF2-40B4-BE49-F238E27FC236}">
                <a16:creationId xmlns:a16="http://schemas.microsoft.com/office/drawing/2014/main" id="{009C2B5E-69DB-4ADE-A2FA-AE39E07EC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518" y="784022"/>
            <a:ext cx="4351007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BF60ACF-24EC-ACB6-E0A9-7E89F9C1AAA4}"/>
              </a:ext>
            </a:extLst>
          </p:cNvPr>
          <p:cNvSpPr txBox="1"/>
          <p:nvPr/>
        </p:nvSpPr>
        <p:spPr>
          <a:xfrm>
            <a:off x="6645877" y="130657"/>
            <a:ext cx="1992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Logomarca da instituição de origem dos autores e/ou Laboratório </a:t>
            </a:r>
          </a:p>
        </p:txBody>
      </p:sp>
      <p:pic>
        <p:nvPicPr>
          <p:cNvPr id="3" name="Imagem 2" descr="Placa vermelha com letras brancas em fundo preto&#10;&#10;Descrição gerada automaticamente com confiança média">
            <a:extLst>
              <a:ext uri="{FF2B5EF4-FFF2-40B4-BE49-F238E27FC236}">
                <a16:creationId xmlns:a16="http://schemas.microsoft.com/office/drawing/2014/main" id="{0E9CC42C-1C21-3418-81BA-8AD967F0BE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49" y="59885"/>
            <a:ext cx="1646563" cy="72413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33"/>
          <p:cNvSpPr/>
          <p:nvPr/>
        </p:nvSpPr>
        <p:spPr>
          <a:xfrm>
            <a:off x="8725500" y="2528700"/>
            <a:ext cx="418500" cy="2614800"/>
          </a:xfrm>
          <a:prstGeom prst="rect">
            <a:avLst/>
          </a:prstGeom>
          <a:solidFill>
            <a:srgbClr val="1C68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90DC7C6-46F7-BD5D-7EDF-C5FAE1F00144}"/>
              </a:ext>
            </a:extLst>
          </p:cNvPr>
          <p:cNvSpPr txBox="1"/>
          <p:nvPr/>
        </p:nvSpPr>
        <p:spPr>
          <a:xfrm>
            <a:off x="6645877" y="130657"/>
            <a:ext cx="1992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Logomarca da instituição de origem dos autores e/ou Laboratório 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5CE0D154-4419-0C05-C026-F6244DE85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518" y="784022"/>
            <a:ext cx="4351007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</a:p>
        </p:txBody>
      </p:sp>
      <p:pic>
        <p:nvPicPr>
          <p:cNvPr id="5" name="Imagem 4" descr="Placa vermelha com letras brancas em fundo preto&#10;&#10;Descrição gerada automaticamente com confiança média">
            <a:extLst>
              <a:ext uri="{FF2B5EF4-FFF2-40B4-BE49-F238E27FC236}">
                <a16:creationId xmlns:a16="http://schemas.microsoft.com/office/drawing/2014/main" id="{8D444DFF-39BA-8315-CDB9-B4030E04AE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49" y="59885"/>
            <a:ext cx="1646563" cy="724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558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33"/>
          <p:cNvSpPr/>
          <p:nvPr/>
        </p:nvSpPr>
        <p:spPr>
          <a:xfrm>
            <a:off x="8725500" y="2528700"/>
            <a:ext cx="418500" cy="2614800"/>
          </a:xfrm>
          <a:prstGeom prst="rect">
            <a:avLst/>
          </a:prstGeom>
          <a:solidFill>
            <a:srgbClr val="1C68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D5CCB00-CA69-EB89-6570-8739F8318D6D}"/>
              </a:ext>
            </a:extLst>
          </p:cNvPr>
          <p:cNvSpPr txBox="1"/>
          <p:nvPr/>
        </p:nvSpPr>
        <p:spPr>
          <a:xfrm>
            <a:off x="6645877" y="130657"/>
            <a:ext cx="1992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Logomarca da instituição de origem dos autores e/ou Laboratório </a:t>
            </a: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A680E983-FDBD-0B14-1BF9-803933034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518" y="784022"/>
            <a:ext cx="4351007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</a:p>
        </p:txBody>
      </p:sp>
      <p:pic>
        <p:nvPicPr>
          <p:cNvPr id="4" name="Imagem 3" descr="Placa vermelha com letras brancas em fundo preto&#10;&#10;Descrição gerada automaticamente com confiança média">
            <a:extLst>
              <a:ext uri="{FF2B5EF4-FFF2-40B4-BE49-F238E27FC236}">
                <a16:creationId xmlns:a16="http://schemas.microsoft.com/office/drawing/2014/main" id="{7DE1A063-8774-B5C6-51A9-33D963C159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49" y="59885"/>
            <a:ext cx="1646563" cy="724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391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33"/>
          <p:cNvSpPr/>
          <p:nvPr/>
        </p:nvSpPr>
        <p:spPr>
          <a:xfrm>
            <a:off x="8725500" y="2528700"/>
            <a:ext cx="418500" cy="2614800"/>
          </a:xfrm>
          <a:prstGeom prst="rect">
            <a:avLst/>
          </a:prstGeom>
          <a:solidFill>
            <a:srgbClr val="1C68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6201201-37D7-5ECC-59CC-DF92E4DF0BB1}"/>
              </a:ext>
            </a:extLst>
          </p:cNvPr>
          <p:cNvSpPr txBox="1"/>
          <p:nvPr/>
        </p:nvSpPr>
        <p:spPr>
          <a:xfrm>
            <a:off x="6645877" y="130657"/>
            <a:ext cx="1992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Logomarca da instituição de origem dos autores e/ou Laboratório </a:t>
            </a: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06B6B5AE-538D-245E-E47F-ED4C34F9E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518" y="784022"/>
            <a:ext cx="4449482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</a:p>
        </p:txBody>
      </p:sp>
      <p:pic>
        <p:nvPicPr>
          <p:cNvPr id="4" name="Imagem 3" descr="Placa vermelha com letras brancas em fundo preto&#10;&#10;Descrição gerada automaticamente com confiança média">
            <a:extLst>
              <a:ext uri="{FF2B5EF4-FFF2-40B4-BE49-F238E27FC236}">
                <a16:creationId xmlns:a16="http://schemas.microsoft.com/office/drawing/2014/main" id="{A47277AC-0FF9-9034-B7EB-00FE4FF245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49" y="59885"/>
            <a:ext cx="1646563" cy="724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122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33"/>
          <p:cNvSpPr/>
          <p:nvPr/>
        </p:nvSpPr>
        <p:spPr>
          <a:xfrm>
            <a:off x="8725500" y="2528700"/>
            <a:ext cx="418500" cy="2614800"/>
          </a:xfrm>
          <a:prstGeom prst="rect">
            <a:avLst/>
          </a:prstGeom>
          <a:solidFill>
            <a:srgbClr val="1C68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5563B37-F3F1-5F4C-025B-8E9C9A636BD7}"/>
              </a:ext>
            </a:extLst>
          </p:cNvPr>
          <p:cNvSpPr txBox="1"/>
          <p:nvPr/>
        </p:nvSpPr>
        <p:spPr>
          <a:xfrm>
            <a:off x="6645877" y="130657"/>
            <a:ext cx="1992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Logomarca da instituição de origem dos autores e/ou Laboratório </a:t>
            </a: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0F98422C-D848-717C-E628-2C52D1F87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518" y="784022"/>
            <a:ext cx="4449482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</a:p>
        </p:txBody>
      </p:sp>
      <p:pic>
        <p:nvPicPr>
          <p:cNvPr id="4" name="Imagem 3" descr="Placa vermelha com letras brancas em fundo preto&#10;&#10;Descrição gerada automaticamente com confiança média">
            <a:extLst>
              <a:ext uri="{FF2B5EF4-FFF2-40B4-BE49-F238E27FC236}">
                <a16:creationId xmlns:a16="http://schemas.microsoft.com/office/drawing/2014/main" id="{82681CD5-CA0A-E2F7-548A-2F8078B784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49" y="59885"/>
            <a:ext cx="1646563" cy="724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322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33"/>
          <p:cNvSpPr/>
          <p:nvPr/>
        </p:nvSpPr>
        <p:spPr>
          <a:xfrm>
            <a:off x="8725500" y="2528700"/>
            <a:ext cx="418500" cy="2614800"/>
          </a:xfrm>
          <a:prstGeom prst="rect">
            <a:avLst/>
          </a:prstGeom>
          <a:solidFill>
            <a:srgbClr val="1C68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DDFC510-9D45-0C40-FA73-0AB7693E5067}"/>
              </a:ext>
            </a:extLst>
          </p:cNvPr>
          <p:cNvSpPr txBox="1"/>
          <p:nvPr/>
        </p:nvSpPr>
        <p:spPr>
          <a:xfrm>
            <a:off x="6645877" y="130657"/>
            <a:ext cx="1992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Logomarca da instituição de origem dos autores e/ou Laboratório </a:t>
            </a: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813E0BDE-8509-0E7F-4EE2-CF8FD6EA6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518" y="784022"/>
            <a:ext cx="4449482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AGRADECIMENTOS</a:t>
            </a:r>
          </a:p>
        </p:txBody>
      </p:sp>
      <p:pic>
        <p:nvPicPr>
          <p:cNvPr id="4" name="Imagem 3" descr="Placa vermelha com letras brancas em fundo preto&#10;&#10;Descrição gerada automaticamente com confiança média">
            <a:extLst>
              <a:ext uri="{FF2B5EF4-FFF2-40B4-BE49-F238E27FC236}">
                <a16:creationId xmlns:a16="http://schemas.microsoft.com/office/drawing/2014/main" id="{C29C2DEB-98D4-4E5C-17BD-9020FAAB48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49" y="59885"/>
            <a:ext cx="1646563" cy="724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1208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9.XML" val="3628827075"/>
  <p:tag name="PPT/SLIDES/SLIDE1.XML" val="1935169285"/>
  <p:tag name="PPT/SLIDES/SLIDE2.XML" val="3130507930"/>
  <p:tag name="PPT/SLIDES/SLIDE3.XML" val="1645059005"/>
  <p:tag name="PPT/SLIDES/SLIDE4.XML" val="3716973097"/>
  <p:tag name="PPT/SLIDES/SLIDE5.XML" val="3222767220"/>
  <p:tag name="PPT/SLIDES/SLIDE6.XML" val="2686161331"/>
  <p:tag name="PPT/SLIDES/SLIDE7.XML" val="2566638253"/>
  <p:tag name="PPT/SLIDES/SLIDE8.XML" val="2856436669"/>
  <p:tag name="PPT/SLIDEMASTERS/SLIDEMASTER1.XML" val="340531516"/>
  <p:tag name="PPT/SLIDELAYOUTS/SLIDELAYOUT2.XML" val="269526431"/>
  <p:tag name="PPT/SLIDELAYOUTS/SLIDELAYOUT6.XML" val="4282349384"/>
  <p:tag name="PPT/SLIDELAYOUTS/SLIDELAYOUT1.XML" val="866095790"/>
  <p:tag name="PPT/SLIDELAYOUTS/SLIDELAYOUT3.XML" val="3503045007"/>
  <p:tag name="PPT/SLIDELAYOUTS/SLIDELAYOUT4.XML" val="2354842017"/>
  <p:tag name="PPT/SLIDELAYOUTS/SLIDELAYOUT5.XML" val="3930668874"/>
  <p:tag name="PPT/NOTESSLIDES/NOTESSLIDE1.XML" val="1926976446"/>
  <p:tag name="PPT/NOTESSLIDES/NOTESSLIDE5.XML" val="1738127316"/>
  <p:tag name="PPT/NOTESSLIDES/NOTESSLIDE4.XML" val="722858506"/>
  <p:tag name="PPT/NOTESSLIDES/NOTESSLIDE6.XML" val="1713440655"/>
  <p:tag name="PPT/NOTESSLIDES/NOTESSLIDE7.XML" val="846118815"/>
  <p:tag name="PPT/NOTESSLIDES/NOTESSLIDE8.XML" val="2456494582"/>
  <p:tag name="PPT/NOTESSLIDES/NOTESSLIDE9.XML" val="1214183417"/>
  <p:tag name="PPT/NOTESSLIDES/NOTESSLIDE2.XML" val="605448645"/>
  <p:tag name="PPT/NOTESSLIDES/NOTESSLIDE3.XML" val="4082569534"/>
  <p:tag name="PPT/NOTESMASTERS/NOTESMASTER1.XML" val="356502309"/>
  <p:tag name="PPT/THEME/THEME1.XML" val="1634439918"/>
  <p:tag name="PPT/THEME/THEME2.XML" val="2569946419"/>
  <p:tag name="PPT/MEDIA/IMAGE2.PNG" val="1757878633"/>
  <p:tag name="PPT/MEDIA/IMAGE3.PNG" val="3273485414"/>
  <p:tag name="PPT/MEDIA/IMAGE4.PNG" val="2864629834"/>
</p:tagLst>
</file>

<file path=ppt/theme/theme1.xml><?xml version="1.0" encoding="utf-8"?>
<a:theme xmlns:a="http://schemas.openxmlformats.org/drawingml/2006/main" name="Social Skills Learning by Slidesgo">
  <a:themeElements>
    <a:clrScheme name="Simple Light">
      <a:dk1>
        <a:srgbClr val="263238"/>
      </a:dk1>
      <a:lt1>
        <a:srgbClr val="FFFFFF"/>
      </a:lt1>
      <a:dk2>
        <a:srgbClr val="455A64"/>
      </a:dk2>
      <a:lt2>
        <a:srgbClr val="EEEEEE"/>
      </a:lt2>
      <a:accent1>
        <a:srgbClr val="FFC727"/>
      </a:accent1>
      <a:accent2>
        <a:srgbClr val="2C2945"/>
      </a:accent2>
      <a:accent3>
        <a:srgbClr val="AD6359"/>
      </a:accent3>
      <a:accent4>
        <a:srgbClr val="F7A9A0"/>
      </a:accent4>
      <a:accent5>
        <a:srgbClr val="EFEFEF"/>
      </a:accent5>
      <a:accent6>
        <a:srgbClr val="F3F3F3"/>
      </a:accent6>
      <a:hlink>
        <a:srgbClr val="26323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Apresentação na tela (16:9)</PresentationFormat>
  <Paragraphs>18</Paragraphs>
  <Slides>7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Bebas Neue</vt:lpstr>
      <vt:lpstr>Lato</vt:lpstr>
      <vt:lpstr>Times New Roman</vt:lpstr>
      <vt:lpstr>Social Skills Learning by Slidesgo</vt:lpstr>
      <vt:lpstr>ADICIONE SEU TÍTULO AQUI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Renata Gama</cp:lastModifiedBy>
  <cp:revision>3</cp:revision>
  <dcterms:modified xsi:type="dcterms:W3CDTF">2024-11-28T19:33:25Z</dcterms:modified>
</cp:coreProperties>
</file>