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32399288" cy="4320063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109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217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326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434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5543" algn="l" defTabSz="914217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2651" algn="l" defTabSz="914217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199760" algn="l" defTabSz="914217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6868" algn="l" defTabSz="914217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6637" userDrawn="1">
          <p15:clr>
            <a:srgbClr val="A4A3A4"/>
          </p15:clr>
        </p15:guide>
        <p15:guide id="2" pos="9695" userDrawn="1">
          <p15:clr>
            <a:srgbClr val="A4A3A4"/>
          </p15:clr>
        </p15:guide>
        <p15:guide id="3" pos="19773" userDrawn="1">
          <p15:clr>
            <a:srgbClr val="A4A3A4"/>
          </p15:clr>
        </p15:guide>
        <p15:guide id="4" pos="5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FAED"/>
    <a:srgbClr val="FFFFCC"/>
    <a:srgbClr val="FFFF66"/>
    <a:srgbClr val="FEE94E"/>
    <a:srgbClr val="33CCCC"/>
    <a:srgbClr val="FADBA4"/>
    <a:srgbClr val="66CCFF"/>
    <a:srgbClr val="0099FF"/>
    <a:srgbClr val="0066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4280" autoAdjust="0"/>
  </p:normalViewPr>
  <p:slideViewPr>
    <p:cSldViewPr>
      <p:cViewPr>
        <p:scale>
          <a:sx n="30" d="100"/>
          <a:sy n="30" d="100"/>
        </p:scale>
        <p:origin x="-948" y="-108"/>
      </p:cViewPr>
      <p:guideLst>
        <p:guide orient="horz" pos="26637"/>
        <p:guide pos="9695"/>
        <p:guide pos="19773"/>
        <p:guide pos="576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B18791-C6F9-475D-A553-F3701C1301F1}" type="doc">
      <dgm:prSet loTypeId="urn:microsoft.com/office/officeart/2005/8/layout/process2" loCatId="process" qsTypeId="urn:microsoft.com/office/officeart/2005/8/quickstyle/simple1" qsCatId="simple" csTypeId="urn:microsoft.com/office/officeart/2005/8/colors/accent1_1" csCatId="accent1" phldr="1"/>
      <dgm:spPr/>
    </dgm:pt>
    <dgm:pt modelId="{6417A719-FDCA-4C7B-A453-5E75AA724E2A}">
      <dgm:prSet phldrT="[Texto]"/>
      <dgm:spPr/>
      <dgm:t>
        <a:bodyPr/>
        <a:lstStyle/>
        <a:p>
          <a:r>
            <a:rPr lang="pt-BR" dirty="0" smtClean="0"/>
            <a:t>Coleta dos frutos</a:t>
          </a:r>
          <a:endParaRPr lang="pt-BR" dirty="0"/>
        </a:p>
      </dgm:t>
    </dgm:pt>
    <dgm:pt modelId="{669FAFF4-2561-42BB-A462-2A52A99C7461}" type="parTrans" cxnId="{85EBF670-81DB-4C6E-8B8A-AEF858D48FB8}">
      <dgm:prSet/>
      <dgm:spPr/>
      <dgm:t>
        <a:bodyPr/>
        <a:lstStyle/>
        <a:p>
          <a:endParaRPr lang="pt-BR"/>
        </a:p>
      </dgm:t>
    </dgm:pt>
    <dgm:pt modelId="{AE5082D6-D4EC-4EC8-9414-CD80986E727D}" type="sibTrans" cxnId="{85EBF670-81DB-4C6E-8B8A-AEF858D48FB8}">
      <dgm:prSet/>
      <dgm:spPr/>
      <dgm:t>
        <a:bodyPr/>
        <a:lstStyle/>
        <a:p>
          <a:endParaRPr lang="pt-BR"/>
        </a:p>
      </dgm:t>
    </dgm:pt>
    <dgm:pt modelId="{7B3DD96E-FBCD-4679-B8AC-8C22A8B27018}">
      <dgm:prSet phldrT="[Texto]"/>
      <dgm:spPr/>
      <dgm:t>
        <a:bodyPr/>
        <a:lstStyle/>
        <a:p>
          <a:r>
            <a:rPr lang="pt-BR" dirty="0" smtClean="0"/>
            <a:t>Amostragem</a:t>
          </a:r>
          <a:endParaRPr lang="pt-BR" dirty="0"/>
        </a:p>
      </dgm:t>
    </dgm:pt>
    <dgm:pt modelId="{B685771C-0128-476D-842B-26E7CA10B0E1}" type="parTrans" cxnId="{1663EFCB-A85D-4212-B7EC-1235846BB138}">
      <dgm:prSet/>
      <dgm:spPr/>
      <dgm:t>
        <a:bodyPr/>
        <a:lstStyle/>
        <a:p>
          <a:endParaRPr lang="pt-BR"/>
        </a:p>
      </dgm:t>
    </dgm:pt>
    <dgm:pt modelId="{382ADE10-B209-43B4-A00D-07232A2F73CD}" type="sibTrans" cxnId="{1663EFCB-A85D-4212-B7EC-1235846BB138}">
      <dgm:prSet/>
      <dgm:spPr/>
      <dgm:t>
        <a:bodyPr/>
        <a:lstStyle/>
        <a:p>
          <a:endParaRPr lang="pt-BR"/>
        </a:p>
      </dgm:t>
    </dgm:pt>
    <dgm:pt modelId="{54FB9139-3361-41D6-B4F2-1A100C5C268E}">
      <dgm:prSet phldrT="[Texto]"/>
      <dgm:spPr/>
      <dgm:t>
        <a:bodyPr/>
        <a:lstStyle/>
        <a:p>
          <a:r>
            <a:rPr lang="pt-BR" dirty="0" smtClean="0"/>
            <a:t>Processamento dos dados</a:t>
          </a:r>
          <a:endParaRPr lang="pt-BR" dirty="0"/>
        </a:p>
      </dgm:t>
    </dgm:pt>
    <dgm:pt modelId="{586851BB-7F9C-4A04-8279-4251E66B2C66}" type="parTrans" cxnId="{E53257EF-C2D1-444E-9A4F-832EAB6E0214}">
      <dgm:prSet/>
      <dgm:spPr/>
      <dgm:t>
        <a:bodyPr/>
        <a:lstStyle/>
        <a:p>
          <a:endParaRPr lang="pt-BR"/>
        </a:p>
      </dgm:t>
    </dgm:pt>
    <dgm:pt modelId="{D528EE23-8AA1-4919-944B-F3D69AD8CDD1}" type="sibTrans" cxnId="{E53257EF-C2D1-444E-9A4F-832EAB6E0214}">
      <dgm:prSet/>
      <dgm:spPr/>
      <dgm:t>
        <a:bodyPr/>
        <a:lstStyle/>
        <a:p>
          <a:endParaRPr lang="pt-BR"/>
        </a:p>
      </dgm:t>
    </dgm:pt>
    <dgm:pt modelId="{CBA474B4-D034-49B0-8B11-6B5ADB725E43}" type="pres">
      <dgm:prSet presAssocID="{08B18791-C6F9-475D-A553-F3701C1301F1}" presName="linearFlow" presStyleCnt="0">
        <dgm:presLayoutVars>
          <dgm:resizeHandles val="exact"/>
        </dgm:presLayoutVars>
      </dgm:prSet>
      <dgm:spPr/>
    </dgm:pt>
    <dgm:pt modelId="{596A63FF-5E16-41DB-8A0D-F98F50AF98D7}" type="pres">
      <dgm:prSet presAssocID="{6417A719-FDCA-4C7B-A453-5E75AA724E2A}" presName="node" presStyleLbl="node1" presStyleIdx="0" presStyleCnt="3" custScaleX="14635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38C4B93-7469-45C7-B0EA-8E9AC368C427}" type="pres">
      <dgm:prSet presAssocID="{AE5082D6-D4EC-4EC8-9414-CD80986E727D}" presName="sibTrans" presStyleLbl="sibTrans2D1" presStyleIdx="0" presStyleCnt="2"/>
      <dgm:spPr/>
      <dgm:t>
        <a:bodyPr/>
        <a:lstStyle/>
        <a:p>
          <a:endParaRPr lang="pt-BR"/>
        </a:p>
      </dgm:t>
    </dgm:pt>
    <dgm:pt modelId="{8AB3D291-19F2-40AC-9819-912D0E7072F5}" type="pres">
      <dgm:prSet presAssocID="{AE5082D6-D4EC-4EC8-9414-CD80986E727D}" presName="connectorText" presStyleLbl="sibTrans2D1" presStyleIdx="0" presStyleCnt="2"/>
      <dgm:spPr/>
      <dgm:t>
        <a:bodyPr/>
        <a:lstStyle/>
        <a:p>
          <a:endParaRPr lang="pt-BR"/>
        </a:p>
      </dgm:t>
    </dgm:pt>
    <dgm:pt modelId="{D795F565-BA07-42B2-A522-E945E8884D0C}" type="pres">
      <dgm:prSet presAssocID="{7B3DD96E-FBCD-4679-B8AC-8C22A8B27018}" presName="node" presStyleLbl="node1" presStyleIdx="1" presStyleCnt="3" custScaleX="14635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CE2F551-6374-43BB-AE78-6EE3E97FF06D}" type="pres">
      <dgm:prSet presAssocID="{382ADE10-B209-43B4-A00D-07232A2F73CD}" presName="sibTrans" presStyleLbl="sibTrans2D1" presStyleIdx="1" presStyleCnt="2"/>
      <dgm:spPr/>
      <dgm:t>
        <a:bodyPr/>
        <a:lstStyle/>
        <a:p>
          <a:endParaRPr lang="pt-BR"/>
        </a:p>
      </dgm:t>
    </dgm:pt>
    <dgm:pt modelId="{A01C513F-F668-4053-81CE-9AD4EFF78098}" type="pres">
      <dgm:prSet presAssocID="{382ADE10-B209-43B4-A00D-07232A2F73CD}" presName="connectorText" presStyleLbl="sibTrans2D1" presStyleIdx="1" presStyleCnt="2"/>
      <dgm:spPr/>
      <dgm:t>
        <a:bodyPr/>
        <a:lstStyle/>
        <a:p>
          <a:endParaRPr lang="pt-BR"/>
        </a:p>
      </dgm:t>
    </dgm:pt>
    <dgm:pt modelId="{62637E00-011C-419C-8984-4FD746F33876}" type="pres">
      <dgm:prSet presAssocID="{54FB9139-3361-41D6-B4F2-1A100C5C268E}" presName="node" presStyleLbl="node1" presStyleIdx="2" presStyleCnt="3" custScaleX="14635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13247E83-530E-45AE-97F6-0E02CBF06DB3}" type="presOf" srcId="{7B3DD96E-FBCD-4679-B8AC-8C22A8B27018}" destId="{D795F565-BA07-42B2-A522-E945E8884D0C}" srcOrd="0" destOrd="0" presId="urn:microsoft.com/office/officeart/2005/8/layout/process2"/>
    <dgm:cxn modelId="{DA2EC9CF-9572-4C1A-8941-A850DA9D882A}" type="presOf" srcId="{AE5082D6-D4EC-4EC8-9414-CD80986E727D}" destId="{438C4B93-7469-45C7-B0EA-8E9AC368C427}" srcOrd="0" destOrd="0" presId="urn:microsoft.com/office/officeart/2005/8/layout/process2"/>
    <dgm:cxn modelId="{AEF1A854-9956-40E9-8058-A05878F1CD4E}" type="presOf" srcId="{382ADE10-B209-43B4-A00D-07232A2F73CD}" destId="{3CE2F551-6374-43BB-AE78-6EE3E97FF06D}" srcOrd="0" destOrd="0" presId="urn:microsoft.com/office/officeart/2005/8/layout/process2"/>
    <dgm:cxn modelId="{85EBF670-81DB-4C6E-8B8A-AEF858D48FB8}" srcId="{08B18791-C6F9-475D-A553-F3701C1301F1}" destId="{6417A719-FDCA-4C7B-A453-5E75AA724E2A}" srcOrd="0" destOrd="0" parTransId="{669FAFF4-2561-42BB-A462-2A52A99C7461}" sibTransId="{AE5082D6-D4EC-4EC8-9414-CD80986E727D}"/>
    <dgm:cxn modelId="{E8C99F32-2A18-47A8-8F94-C90A09362C5A}" type="presOf" srcId="{382ADE10-B209-43B4-A00D-07232A2F73CD}" destId="{A01C513F-F668-4053-81CE-9AD4EFF78098}" srcOrd="1" destOrd="0" presId="urn:microsoft.com/office/officeart/2005/8/layout/process2"/>
    <dgm:cxn modelId="{EEECDCA9-63FD-4471-BFBE-083D05B25535}" type="presOf" srcId="{08B18791-C6F9-475D-A553-F3701C1301F1}" destId="{CBA474B4-D034-49B0-8B11-6B5ADB725E43}" srcOrd="0" destOrd="0" presId="urn:microsoft.com/office/officeart/2005/8/layout/process2"/>
    <dgm:cxn modelId="{49A672CF-A6D7-464B-9C07-D2CB4C2198B1}" type="presOf" srcId="{54FB9139-3361-41D6-B4F2-1A100C5C268E}" destId="{62637E00-011C-419C-8984-4FD746F33876}" srcOrd="0" destOrd="0" presId="urn:microsoft.com/office/officeart/2005/8/layout/process2"/>
    <dgm:cxn modelId="{E53257EF-C2D1-444E-9A4F-832EAB6E0214}" srcId="{08B18791-C6F9-475D-A553-F3701C1301F1}" destId="{54FB9139-3361-41D6-B4F2-1A100C5C268E}" srcOrd="2" destOrd="0" parTransId="{586851BB-7F9C-4A04-8279-4251E66B2C66}" sibTransId="{D528EE23-8AA1-4919-944B-F3D69AD8CDD1}"/>
    <dgm:cxn modelId="{1663EFCB-A85D-4212-B7EC-1235846BB138}" srcId="{08B18791-C6F9-475D-A553-F3701C1301F1}" destId="{7B3DD96E-FBCD-4679-B8AC-8C22A8B27018}" srcOrd="1" destOrd="0" parTransId="{B685771C-0128-476D-842B-26E7CA10B0E1}" sibTransId="{382ADE10-B209-43B4-A00D-07232A2F73CD}"/>
    <dgm:cxn modelId="{D63E66ED-99E1-447B-9995-22FE64987C4E}" type="presOf" srcId="{AE5082D6-D4EC-4EC8-9414-CD80986E727D}" destId="{8AB3D291-19F2-40AC-9819-912D0E7072F5}" srcOrd="1" destOrd="0" presId="urn:microsoft.com/office/officeart/2005/8/layout/process2"/>
    <dgm:cxn modelId="{B8D7473B-EB71-46CF-ABBB-CF51BD3A3802}" type="presOf" srcId="{6417A719-FDCA-4C7B-A453-5E75AA724E2A}" destId="{596A63FF-5E16-41DB-8A0D-F98F50AF98D7}" srcOrd="0" destOrd="0" presId="urn:microsoft.com/office/officeart/2005/8/layout/process2"/>
    <dgm:cxn modelId="{315EED5E-2511-4FE5-AB47-43BFC4673322}" type="presParOf" srcId="{CBA474B4-D034-49B0-8B11-6B5ADB725E43}" destId="{596A63FF-5E16-41DB-8A0D-F98F50AF98D7}" srcOrd="0" destOrd="0" presId="urn:microsoft.com/office/officeart/2005/8/layout/process2"/>
    <dgm:cxn modelId="{F2FEF84A-E4A8-4540-AA77-D5E06477B603}" type="presParOf" srcId="{CBA474B4-D034-49B0-8B11-6B5ADB725E43}" destId="{438C4B93-7469-45C7-B0EA-8E9AC368C427}" srcOrd="1" destOrd="0" presId="urn:microsoft.com/office/officeart/2005/8/layout/process2"/>
    <dgm:cxn modelId="{68BE4B97-F011-4D92-8E50-8DCC786B0BDF}" type="presParOf" srcId="{438C4B93-7469-45C7-B0EA-8E9AC368C427}" destId="{8AB3D291-19F2-40AC-9819-912D0E7072F5}" srcOrd="0" destOrd="0" presId="urn:microsoft.com/office/officeart/2005/8/layout/process2"/>
    <dgm:cxn modelId="{A3B1EDE6-8F17-4A13-A621-AD4892DB844F}" type="presParOf" srcId="{CBA474B4-D034-49B0-8B11-6B5ADB725E43}" destId="{D795F565-BA07-42B2-A522-E945E8884D0C}" srcOrd="2" destOrd="0" presId="urn:microsoft.com/office/officeart/2005/8/layout/process2"/>
    <dgm:cxn modelId="{DCD9D5BF-4D34-486B-8ECB-16D059CC1EDE}" type="presParOf" srcId="{CBA474B4-D034-49B0-8B11-6B5ADB725E43}" destId="{3CE2F551-6374-43BB-AE78-6EE3E97FF06D}" srcOrd="3" destOrd="0" presId="urn:microsoft.com/office/officeart/2005/8/layout/process2"/>
    <dgm:cxn modelId="{C73BEB47-4933-420E-A2C7-00A58F612CAA}" type="presParOf" srcId="{3CE2F551-6374-43BB-AE78-6EE3E97FF06D}" destId="{A01C513F-F668-4053-81CE-9AD4EFF78098}" srcOrd="0" destOrd="0" presId="urn:microsoft.com/office/officeart/2005/8/layout/process2"/>
    <dgm:cxn modelId="{97967AAB-C3B4-414C-8AF9-49ADFC3AAB51}" type="presParOf" srcId="{CBA474B4-D034-49B0-8B11-6B5ADB725E43}" destId="{62637E00-011C-419C-8984-4FD746F33876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6A63FF-5E16-41DB-8A0D-F98F50AF98D7}">
      <dsp:nvSpPr>
        <dsp:cNvPr id="0" name=""/>
        <dsp:cNvSpPr/>
      </dsp:nvSpPr>
      <dsp:spPr>
        <a:xfrm>
          <a:off x="6628876" y="0"/>
          <a:ext cx="8341771" cy="316659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6500" kern="1200" dirty="0" smtClean="0"/>
            <a:t>Coleta dos frutos</a:t>
          </a:r>
          <a:endParaRPr lang="pt-BR" sz="6500" kern="1200" dirty="0"/>
        </a:p>
      </dsp:txBody>
      <dsp:txXfrm>
        <a:off x="6721622" y="92746"/>
        <a:ext cx="8156279" cy="2981106"/>
      </dsp:txXfrm>
    </dsp:sp>
    <dsp:sp modelId="{438C4B93-7469-45C7-B0EA-8E9AC368C427}">
      <dsp:nvSpPr>
        <dsp:cNvPr id="0" name=""/>
        <dsp:cNvSpPr/>
      </dsp:nvSpPr>
      <dsp:spPr>
        <a:xfrm rot="5400000">
          <a:off x="10206025" y="3245763"/>
          <a:ext cx="1187474" cy="14249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500" kern="1200"/>
        </a:p>
      </dsp:txBody>
      <dsp:txXfrm rot="-5400000">
        <a:off x="10372272" y="3364510"/>
        <a:ext cx="854981" cy="831232"/>
      </dsp:txXfrm>
    </dsp:sp>
    <dsp:sp modelId="{D795F565-BA07-42B2-A522-E945E8884D0C}">
      <dsp:nvSpPr>
        <dsp:cNvPr id="0" name=""/>
        <dsp:cNvSpPr/>
      </dsp:nvSpPr>
      <dsp:spPr>
        <a:xfrm>
          <a:off x="6628876" y="4749898"/>
          <a:ext cx="8341771" cy="316659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6500" kern="1200" dirty="0" smtClean="0"/>
            <a:t>Amostragem</a:t>
          </a:r>
          <a:endParaRPr lang="pt-BR" sz="6500" kern="1200" dirty="0"/>
        </a:p>
      </dsp:txBody>
      <dsp:txXfrm>
        <a:off x="6721622" y="4842644"/>
        <a:ext cx="8156279" cy="2981106"/>
      </dsp:txXfrm>
    </dsp:sp>
    <dsp:sp modelId="{3CE2F551-6374-43BB-AE78-6EE3E97FF06D}">
      <dsp:nvSpPr>
        <dsp:cNvPr id="0" name=""/>
        <dsp:cNvSpPr/>
      </dsp:nvSpPr>
      <dsp:spPr>
        <a:xfrm rot="5400000">
          <a:off x="10206025" y="7995661"/>
          <a:ext cx="1187474" cy="14249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500" kern="1200"/>
        </a:p>
      </dsp:txBody>
      <dsp:txXfrm rot="-5400000">
        <a:off x="10372272" y="8114408"/>
        <a:ext cx="854981" cy="831232"/>
      </dsp:txXfrm>
    </dsp:sp>
    <dsp:sp modelId="{62637E00-011C-419C-8984-4FD746F33876}">
      <dsp:nvSpPr>
        <dsp:cNvPr id="0" name=""/>
        <dsp:cNvSpPr/>
      </dsp:nvSpPr>
      <dsp:spPr>
        <a:xfrm>
          <a:off x="6628876" y="9499796"/>
          <a:ext cx="8341771" cy="316659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6500" kern="1200" dirty="0" smtClean="0"/>
            <a:t>Processamento dos dados</a:t>
          </a:r>
          <a:endParaRPr lang="pt-BR" sz="6500" kern="1200" dirty="0"/>
        </a:p>
      </dsp:txBody>
      <dsp:txXfrm>
        <a:off x="6721622" y="9592542"/>
        <a:ext cx="8156279" cy="29811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106" y="13420834"/>
            <a:ext cx="27539077" cy="9258866"/>
          </a:xfrm>
        </p:spPr>
        <p:txBody>
          <a:bodyPr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211" y="24479727"/>
            <a:ext cx="22678867" cy="11041433"/>
          </a:xfrm>
        </p:spPr>
        <p:txBody>
          <a:bodyPr/>
          <a:lstStyle>
            <a:lvl1pPr marL="0" indent="0" algn="ctr">
              <a:buNone/>
              <a:defRPr/>
            </a:lvl1pPr>
            <a:lvl2pPr marL="457154" indent="0" algn="ctr">
              <a:buNone/>
              <a:defRPr/>
            </a:lvl2pPr>
            <a:lvl3pPr marL="914309" indent="0" algn="ctr">
              <a:buNone/>
              <a:defRPr/>
            </a:lvl3pPr>
            <a:lvl4pPr marL="1371463" indent="0" algn="ctr">
              <a:buNone/>
              <a:defRPr/>
            </a:lvl4pPr>
            <a:lvl5pPr marL="1828617" indent="0" algn="ctr">
              <a:buNone/>
              <a:defRPr/>
            </a:lvl5pPr>
            <a:lvl6pPr marL="2285771" indent="0" algn="ctr">
              <a:buNone/>
              <a:defRPr/>
            </a:lvl6pPr>
            <a:lvl7pPr marL="2742926" indent="0" algn="ctr">
              <a:buNone/>
              <a:defRPr/>
            </a:lvl7pPr>
            <a:lvl8pPr marL="3200080" indent="0" algn="ctr">
              <a:buNone/>
              <a:defRPr/>
            </a:lvl8pPr>
            <a:lvl9pPr marL="3657234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CA020-6B35-43AA-93E5-60691EF7BD8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BDF37-6578-400B-B70A-8CFACBFB79A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085207" y="3839740"/>
            <a:ext cx="6883976" cy="34560827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430106" y="3839740"/>
            <a:ext cx="20502724" cy="34560827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2E427-FC0C-4821-A6DA-67A2BFDC2A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5B684-8A07-4AE5-8691-CB5FB8321EF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8674" y="27760729"/>
            <a:ext cx="27540665" cy="857949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8674" y="18309795"/>
            <a:ext cx="27540665" cy="945093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54" indent="0">
              <a:buNone/>
              <a:defRPr sz="1800"/>
            </a:lvl2pPr>
            <a:lvl3pPr marL="914309" indent="0">
              <a:buNone/>
              <a:defRPr sz="1600"/>
            </a:lvl3pPr>
            <a:lvl4pPr marL="1371463" indent="0">
              <a:buNone/>
              <a:defRPr sz="1400"/>
            </a:lvl4pPr>
            <a:lvl5pPr marL="1828617" indent="0">
              <a:buNone/>
              <a:defRPr sz="1400"/>
            </a:lvl5pPr>
            <a:lvl6pPr marL="2285771" indent="0">
              <a:buNone/>
              <a:defRPr sz="1400"/>
            </a:lvl6pPr>
            <a:lvl7pPr marL="2742926" indent="0">
              <a:buNone/>
              <a:defRPr sz="1400"/>
            </a:lvl7pPr>
            <a:lvl8pPr marL="3200080" indent="0">
              <a:buNone/>
              <a:defRPr sz="1400"/>
            </a:lvl8pPr>
            <a:lvl9pPr marL="3657234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40F36-AF8B-4CDD-8617-559746669F0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430106" y="12479550"/>
            <a:ext cx="13693349" cy="2592101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75833" y="12479550"/>
            <a:ext cx="13693350" cy="2592101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4EE1A-358E-4E37-9CD7-E8C9175359E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600" y="1730184"/>
            <a:ext cx="29158089" cy="7200106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600" y="9669984"/>
            <a:ext cx="14313971" cy="403021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600" y="13700203"/>
            <a:ext cx="14313971" cy="2489084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58370" y="9669984"/>
            <a:ext cx="14320320" cy="403021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58370" y="13700203"/>
            <a:ext cx="14320320" cy="2489084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1C864-ECF5-4D49-B142-1CAD5284248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BC976-8E70-4DD3-AF23-CE1FF7FBF0E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79F1E-6997-4760-943F-A1D12921ABD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600" y="1720661"/>
            <a:ext cx="10658495" cy="731915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7977" y="1720660"/>
            <a:ext cx="18110713" cy="3687038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600" y="9039817"/>
            <a:ext cx="10658495" cy="29551230"/>
          </a:xfrm>
        </p:spPr>
        <p:txBody>
          <a:bodyPr/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09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59678-4161-4FE9-A72B-A774B5B9F15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0655" y="30240130"/>
            <a:ext cx="19439255" cy="356989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0655" y="3860374"/>
            <a:ext cx="19439255" cy="25919431"/>
          </a:xfrm>
        </p:spPr>
        <p:txBody>
          <a:bodyPr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0655" y="33810024"/>
            <a:ext cx="19439255" cy="5069916"/>
          </a:xfrm>
        </p:spPr>
        <p:txBody>
          <a:bodyPr/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09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5BBD0-0C86-4F50-AFA5-FF8EB3CEF8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0106" y="3839740"/>
            <a:ext cx="27539077" cy="7200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086" tIns="41043" rIns="82086" bIns="4104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0106" y="12479550"/>
            <a:ext cx="27539077" cy="25921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086" tIns="41043" rIns="82086" bIns="410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0106" y="39360900"/>
            <a:ext cx="6749058" cy="2879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2086" tIns="41043" rIns="82086" bIns="41043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69598" y="39360900"/>
            <a:ext cx="10260092" cy="2879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2086" tIns="41043" rIns="82086" bIns="41043" numCol="1" anchor="t" anchorCtr="0" compatLnSpc="1">
            <a:prstTxWarp prst="textNoShape">
              <a:avLst/>
            </a:prstTxWarp>
          </a:bodyPr>
          <a:lstStyle>
            <a:lvl1pPr algn="ctr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0125" y="39360900"/>
            <a:ext cx="6749058" cy="2879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2086" tIns="41043" rIns="82086" bIns="41043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EBE89FE0-87B9-4FC1-8A22-D244E0761C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20656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20656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Times New Roman" pitchFamily="18" charset="0"/>
        </a:defRPr>
      </a:lvl2pPr>
      <a:lvl3pPr algn="ctr" defTabSz="820656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Times New Roman" pitchFamily="18" charset="0"/>
        </a:defRPr>
      </a:lvl3pPr>
      <a:lvl4pPr algn="ctr" defTabSz="820656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Times New Roman" pitchFamily="18" charset="0"/>
        </a:defRPr>
      </a:lvl4pPr>
      <a:lvl5pPr algn="ctr" defTabSz="820656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Times New Roman" pitchFamily="18" charset="0"/>
        </a:defRPr>
      </a:lvl5pPr>
      <a:lvl6pPr marL="457154" algn="ctr" defTabSz="820656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Times New Roman" pitchFamily="18" charset="0"/>
        </a:defRPr>
      </a:lvl6pPr>
      <a:lvl7pPr marL="914309" algn="ctr" defTabSz="820656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Times New Roman" pitchFamily="18" charset="0"/>
        </a:defRPr>
      </a:lvl7pPr>
      <a:lvl8pPr marL="1371463" algn="ctr" defTabSz="820656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Times New Roman" pitchFamily="18" charset="0"/>
        </a:defRPr>
      </a:lvl8pPr>
      <a:lvl9pPr marL="1828617" algn="ctr" defTabSz="820656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Times New Roman" pitchFamily="18" charset="0"/>
        </a:defRPr>
      </a:lvl9pPr>
    </p:titleStyle>
    <p:bodyStyle>
      <a:lvl1pPr marL="307944" indent="-307944" algn="l" defTabSz="820656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666683" indent="-255562" algn="l" defTabSz="820656" rtl="0" eaLnBrk="0" fontAlgn="base" hangingPunct="0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1025422" indent="-204768" algn="l" defTabSz="820656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436544" indent="-204768" algn="l" defTabSz="820656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1846078" indent="-204768" algn="l" defTabSz="820656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303233" indent="-204768" algn="l" defTabSz="820656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760387" indent="-204768" algn="l" defTabSz="820656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217541" indent="-204768" algn="l" defTabSz="820656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674695" indent="-204768" algn="l" defTabSz="820656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hyperlink" Target="mailto:primeiroautor@Hotmail.com" TargetMode="External"/><Relationship Id="rId7" Type="http://schemas.openxmlformats.org/officeDocument/2006/relationships/diagramData" Target="../diagrams/data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microsoft.com/office/2007/relationships/diagramDrawing" Target="../diagrams/drawing1.xml"/><Relationship Id="rId5" Type="http://schemas.openxmlformats.org/officeDocument/2006/relationships/image" Target="../media/image3.png"/><Relationship Id="rId10" Type="http://schemas.openxmlformats.org/officeDocument/2006/relationships/diagramColors" Target="../diagrams/colors1.xml"/><Relationship Id="rId4" Type="http://schemas.openxmlformats.org/officeDocument/2006/relationships/image" Target="../media/image2.png"/><Relationship Id="rId9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uxograma: Documento 7"/>
          <p:cNvSpPr/>
          <p:nvPr/>
        </p:nvSpPr>
        <p:spPr bwMode="auto">
          <a:xfrm>
            <a:off x="0" y="-185477"/>
            <a:ext cx="32399288" cy="7337455"/>
          </a:xfrm>
          <a:prstGeom prst="flowChartDocument">
            <a:avLst/>
          </a:prstGeom>
          <a:gradFill flip="none" rotWithShape="1">
            <a:gsLst>
              <a:gs pos="0">
                <a:srgbClr val="FFFFCC"/>
              </a:gs>
              <a:gs pos="34000">
                <a:schemeClr val="bg1"/>
              </a:gs>
              <a:gs pos="8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207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="" xmlns:a16="http://schemas.microsoft.com/office/drawing/2014/main" id="{060D45DE-6D03-45DC-94A7-FB241EA2EEA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27124" y="895708"/>
            <a:ext cx="6946991" cy="4235971"/>
          </a:xfrm>
          <a:prstGeom prst="rect">
            <a:avLst/>
          </a:prstGeom>
        </p:spPr>
      </p:pic>
      <p:sp>
        <p:nvSpPr>
          <p:cNvPr id="2051" name="Text Box 10"/>
          <p:cNvSpPr txBox="1">
            <a:spLocks noChangeArrowheads="1"/>
          </p:cNvSpPr>
          <p:nvPr/>
        </p:nvSpPr>
        <p:spPr bwMode="auto">
          <a:xfrm>
            <a:off x="7617293" y="6860961"/>
            <a:ext cx="165076" cy="417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074" tIns="41037" rIns="82074" bIns="41037">
            <a:spAutoFit/>
          </a:bodyPr>
          <a:lstStyle/>
          <a:p>
            <a:pPr defTabSz="820656"/>
            <a:endParaRPr lang="en-US"/>
          </a:p>
        </p:txBody>
      </p:sp>
      <p:sp>
        <p:nvSpPr>
          <p:cNvPr id="2056" name="Text Box 11"/>
          <p:cNvSpPr txBox="1">
            <a:spLocks noChangeArrowheads="1"/>
          </p:cNvSpPr>
          <p:nvPr/>
        </p:nvSpPr>
        <p:spPr bwMode="auto">
          <a:xfrm>
            <a:off x="1248579" y="8408201"/>
            <a:ext cx="14279051" cy="759984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55000">
                <a:schemeClr val="bg1"/>
              </a:gs>
              <a:gs pos="100000">
                <a:srgbClr val="DDFAED"/>
              </a:gs>
            </a:gsLst>
            <a:lin ang="2700000" scaled="1"/>
            <a:tileRect/>
          </a:gra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82074" tIns="41037" rIns="82074" bIns="41037" anchor="ctr">
            <a:spAutoFit/>
          </a:bodyPr>
          <a:lstStyle/>
          <a:p>
            <a:pPr algn="ctr" defTabSz="820656">
              <a:spcBef>
                <a:spcPct val="50000"/>
              </a:spcBef>
              <a:defRPr/>
            </a:pPr>
            <a:r>
              <a:rPr lang="pt-BR" sz="4400" b="1" dirty="0" smtClean="0">
                <a:solidFill>
                  <a:schemeClr val="tx2"/>
                </a:solidFill>
                <a:latin typeface="Arial" pitchFamily="34" charset="0"/>
                <a:cs typeface="Times New Roman" pitchFamily="18" charset="0"/>
              </a:rPr>
              <a:t>INTRODUÇÃO</a:t>
            </a:r>
            <a:endParaRPr lang="pt-BR" sz="4400" b="1" dirty="0">
              <a:solidFill>
                <a:schemeClr val="tx2"/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2083" name="Text Box 21"/>
          <p:cNvSpPr txBox="1">
            <a:spLocks noChangeArrowheads="1"/>
          </p:cNvSpPr>
          <p:nvPr/>
        </p:nvSpPr>
        <p:spPr bwMode="auto">
          <a:xfrm>
            <a:off x="8874115" y="1108628"/>
            <a:ext cx="20203668" cy="5510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074" tIns="41037" rIns="82074" bIns="41037">
            <a:spAutoFit/>
          </a:bodyPr>
          <a:lstStyle/>
          <a:p>
            <a:pPr algn="ctr"/>
            <a:r>
              <a:rPr lang="pt-BR" sz="3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pt-BR" sz="44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pt-B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TÍTULO ( Fonte: Arial; Tamanho: 44)</a:t>
            </a:r>
            <a:endParaRPr lang="pt-B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endParaRPr lang="pt-BR" sz="2800" b="1" i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4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>Autor 1¹*, Autor 2¹</a:t>
            </a:r>
            <a:r>
              <a:rPr lang="pt-BR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>Autor 3¹</a:t>
            </a:r>
            <a:r>
              <a:rPr lang="pt-BR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>Autor 4², Orientador¹ </a:t>
            </a:r>
            <a:r>
              <a:rPr lang="pt-BR" sz="3600" b="1" dirty="0" smtClean="0">
                <a:latin typeface="Arial" pitchFamily="34" charset="0"/>
                <a:cs typeface="Arial" pitchFamily="34" charset="0"/>
              </a:rPr>
              <a:t>(Fonte: Arial; Tamanho: 36)</a:t>
            </a:r>
          </a:p>
          <a:p>
            <a:pPr algn="ctr"/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2800" dirty="0" smtClean="0">
                <a:latin typeface="Arial" pitchFamily="34" charset="0"/>
                <a:cs typeface="Arial" pitchFamily="34" charset="0"/>
              </a:rPr>
              <a:t>*</a:t>
            </a:r>
            <a:r>
              <a:rPr lang="pt-BR" sz="2800" i="1" dirty="0" smtClean="0">
                <a:latin typeface="Arial" pitchFamily="34" charset="0"/>
                <a:cs typeface="Arial" pitchFamily="34" charset="0"/>
              </a:rPr>
              <a:t>E-mail: </a:t>
            </a:r>
            <a:r>
              <a:rPr lang="pt-BR" sz="2800" i="1" dirty="0" smtClean="0">
                <a:latin typeface="Arial" pitchFamily="34" charset="0"/>
                <a:cs typeface="Arial" pitchFamily="34" charset="0"/>
                <a:hlinkClick r:id="rId3"/>
              </a:rPr>
              <a:t>primeiroautor@xsimpos.com</a:t>
            </a:r>
            <a:endParaRPr lang="pt-BR" sz="2800" i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3200" i="1" dirty="0" smtClean="0">
                <a:latin typeface="Arial" pitchFamily="34" charset="0"/>
                <a:cs typeface="Arial" pitchFamily="34" charset="0"/>
              </a:rPr>
              <a:t>Instituição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¹ </a:t>
            </a:r>
            <a:r>
              <a:rPr lang="pt-BR" sz="3200" b="1" dirty="0">
                <a:latin typeface="Arial" pitchFamily="34" charset="0"/>
                <a:cs typeface="Arial" pitchFamily="34" charset="0"/>
              </a:rPr>
              <a:t>(Fonte: Arial; Tamanho: </a:t>
            </a:r>
            <a:r>
              <a:rPr lang="pt-BR" sz="3200" b="1" dirty="0" smtClean="0">
                <a:latin typeface="Arial" pitchFamily="34" charset="0"/>
                <a:cs typeface="Arial" pitchFamily="34" charset="0"/>
              </a:rPr>
              <a:t>32)</a:t>
            </a:r>
            <a:endParaRPr lang="pt-B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Instituição ² </a:t>
            </a:r>
            <a:r>
              <a:rPr lang="pt-BR" sz="3200" b="1" dirty="0">
                <a:latin typeface="Arial" pitchFamily="34" charset="0"/>
                <a:cs typeface="Arial" pitchFamily="34" charset="0"/>
              </a:rPr>
              <a:t>(Fonte: Arial; Tamanho: 32)</a:t>
            </a: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3200" i="1" dirty="0">
              <a:latin typeface="Arial" pitchFamily="34" charset="0"/>
              <a:cs typeface="Arial" pitchFamily="34" charset="0"/>
            </a:endParaRPr>
          </a:p>
          <a:p>
            <a:endParaRPr lang="pt-BR" sz="4000" baseline="30000" dirty="0"/>
          </a:p>
        </p:txBody>
      </p:sp>
      <p:sp>
        <p:nvSpPr>
          <p:cNvPr id="5" name="Retângulo 4"/>
          <p:cNvSpPr/>
          <p:nvPr/>
        </p:nvSpPr>
        <p:spPr>
          <a:xfrm>
            <a:off x="16793380" y="9260839"/>
            <a:ext cx="143618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7063764" y="17207709"/>
            <a:ext cx="141859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32" name="TextBox 31"/>
          <p:cNvSpPr txBox="1"/>
          <p:nvPr/>
        </p:nvSpPr>
        <p:spPr>
          <a:xfrm>
            <a:off x="17207784" y="23904639"/>
            <a:ext cx="1389793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600" dirty="0">
                <a:latin typeface="Arial" pitchFamily="34" charset="0"/>
                <a:cs typeface="Arial" pitchFamily="34" charset="0"/>
              </a:rPr>
              <a:t>	</a:t>
            </a:r>
            <a:endParaRPr lang="pt-BR" dirty="0"/>
          </a:p>
        </p:txBody>
      </p:sp>
      <p:sp>
        <p:nvSpPr>
          <p:cNvPr id="34" name="Text Box 11"/>
          <p:cNvSpPr txBox="1">
            <a:spLocks noChangeArrowheads="1"/>
          </p:cNvSpPr>
          <p:nvPr/>
        </p:nvSpPr>
        <p:spPr bwMode="auto">
          <a:xfrm>
            <a:off x="17135774" y="30448443"/>
            <a:ext cx="14289899" cy="759984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53000">
                <a:schemeClr val="bg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82074" tIns="41037" rIns="82074" bIns="41037" anchor="ctr">
            <a:spAutoFit/>
          </a:bodyPr>
          <a:lstStyle/>
          <a:p>
            <a:pPr algn="ctr" defTabSz="820656">
              <a:spcBef>
                <a:spcPct val="50000"/>
              </a:spcBef>
              <a:defRPr/>
            </a:pPr>
            <a:r>
              <a:rPr lang="pt-BR" sz="4400" b="1" dirty="0">
                <a:solidFill>
                  <a:schemeClr val="tx2"/>
                </a:solidFill>
                <a:latin typeface="Arial" pitchFamily="34" charset="0"/>
                <a:cs typeface="Times New Roman" pitchFamily="18" charset="0"/>
              </a:rPr>
              <a:t>AGRADECIMENTOS</a:t>
            </a:r>
          </a:p>
        </p:txBody>
      </p:sp>
      <p:pic>
        <p:nvPicPr>
          <p:cNvPr id="30" name="Picture 5" descr="Resultado de imagem">
            <a:extLst>
              <a:ext uri="{FF2B5EF4-FFF2-40B4-BE49-F238E27FC236}">
                <a16:creationId xmlns="" xmlns:a16="http://schemas.microsoft.com/office/drawing/2014/main" id="{C3D753C5-3678-420E-A6B4-4545229B48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692" y="41196063"/>
            <a:ext cx="5122069" cy="1621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11" descr="Resultado de imagem">
            <a:extLst>
              <a:ext uri="{FF2B5EF4-FFF2-40B4-BE49-F238E27FC236}">
                <a16:creationId xmlns="" xmlns:a16="http://schemas.microsoft.com/office/drawing/2014/main" id="{1A80E9F2-41AD-4A1A-8B86-AB45836880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5486" r="41730" b="14288"/>
          <a:stretch/>
        </p:blipFill>
        <p:spPr bwMode="auto">
          <a:xfrm>
            <a:off x="27214947" y="40756709"/>
            <a:ext cx="4246727" cy="2100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m relacionada"/>
          <p:cNvPicPr>
            <a:picLocks noChangeAspect="1" noChangeArrowheads="1"/>
          </p:cNvPicPr>
          <p:nvPr/>
        </p:nvPicPr>
        <p:blipFill>
          <a:blip r:embed="rId6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9980" y="40210256"/>
            <a:ext cx="2558921" cy="2563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1248577" y="9680642"/>
            <a:ext cx="1457315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(Máximo: 3 parágrafos com o objetivo; Fonte: Arial; Tamanho: 36)</a:t>
            </a:r>
          </a:p>
          <a:p>
            <a:endParaRPr lang="pt-BR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CaixaDeTexto 37"/>
          <p:cNvSpPr txBox="1"/>
          <p:nvPr/>
        </p:nvSpPr>
        <p:spPr>
          <a:xfrm>
            <a:off x="1120929" y="22569256"/>
            <a:ext cx="11226150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(Fonte: Arial; Tamanho: 36)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Neste espaço recomenda-se uso de fluxograma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Exemplo:</a:t>
            </a:r>
          </a:p>
          <a:p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pt-BR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CaixaDeTexto 39"/>
          <p:cNvSpPr txBox="1"/>
          <p:nvPr/>
        </p:nvSpPr>
        <p:spPr>
          <a:xfrm>
            <a:off x="17207784" y="9526427"/>
            <a:ext cx="1413503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(Texto corrido - Fonte: Arial; Tamanho: 36)</a:t>
            </a:r>
          </a:p>
          <a:p>
            <a:pPr algn="just"/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(Legenda de gráficos, tabelas ou figuras – Fonte: Arial; Tamanho: 30)</a:t>
            </a:r>
          </a:p>
          <a:p>
            <a:pPr algn="just"/>
            <a:endParaRPr lang="pt-B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CaixaDeTexto 41"/>
          <p:cNvSpPr txBox="1"/>
          <p:nvPr/>
        </p:nvSpPr>
        <p:spPr>
          <a:xfrm>
            <a:off x="17174054" y="25978790"/>
            <a:ext cx="613494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(Fonte: Arial; Tamanho: 36)</a:t>
            </a:r>
          </a:p>
          <a:p>
            <a:endParaRPr lang="pt-BR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CaixaDeTexto 42"/>
          <p:cNvSpPr txBox="1"/>
          <p:nvPr/>
        </p:nvSpPr>
        <p:spPr>
          <a:xfrm>
            <a:off x="17135774" y="31827652"/>
            <a:ext cx="613494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(Fonte: Arial; Tamanho: 36)</a:t>
            </a:r>
          </a:p>
          <a:p>
            <a:endParaRPr lang="pt-BR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1"/>
          <p:cNvSpPr txBox="1">
            <a:spLocks noChangeArrowheads="1"/>
          </p:cNvSpPr>
          <p:nvPr/>
        </p:nvSpPr>
        <p:spPr bwMode="auto">
          <a:xfrm>
            <a:off x="17063764" y="8403882"/>
            <a:ext cx="14279051" cy="759984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55000">
                <a:schemeClr val="bg1"/>
              </a:gs>
              <a:gs pos="100000">
                <a:srgbClr val="DDFAED"/>
              </a:gs>
            </a:gsLst>
            <a:lin ang="2700000" scaled="1"/>
            <a:tileRect/>
          </a:gra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82074" tIns="41037" rIns="82074" bIns="41037" anchor="ctr">
            <a:spAutoFit/>
          </a:bodyPr>
          <a:lstStyle/>
          <a:p>
            <a:pPr algn="ctr" defTabSz="820656">
              <a:spcBef>
                <a:spcPct val="50000"/>
              </a:spcBef>
              <a:defRPr/>
            </a:pPr>
            <a:r>
              <a:rPr lang="pt-BR" sz="4400" b="1" dirty="0" smtClean="0">
                <a:solidFill>
                  <a:schemeClr val="tx2"/>
                </a:solidFill>
                <a:latin typeface="Arial" pitchFamily="34" charset="0"/>
                <a:cs typeface="Times New Roman" pitchFamily="18" charset="0"/>
              </a:rPr>
              <a:t>RESULTADOS E DISCUSSÃO</a:t>
            </a:r>
            <a:endParaRPr lang="pt-BR" sz="4400" b="1" dirty="0">
              <a:solidFill>
                <a:schemeClr val="tx2"/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26" name="Text Box 11"/>
          <p:cNvSpPr txBox="1">
            <a:spLocks noChangeArrowheads="1"/>
          </p:cNvSpPr>
          <p:nvPr/>
        </p:nvSpPr>
        <p:spPr bwMode="auto">
          <a:xfrm>
            <a:off x="1120929" y="21471113"/>
            <a:ext cx="14279051" cy="759984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55000">
                <a:schemeClr val="bg1"/>
              </a:gs>
              <a:gs pos="100000">
                <a:srgbClr val="DDFAED"/>
              </a:gs>
            </a:gsLst>
            <a:lin ang="2700000" scaled="1"/>
            <a:tileRect/>
          </a:gra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82074" tIns="41037" rIns="82074" bIns="41037" anchor="ctr">
            <a:spAutoFit/>
          </a:bodyPr>
          <a:lstStyle/>
          <a:p>
            <a:pPr algn="ctr" defTabSz="820656">
              <a:spcBef>
                <a:spcPct val="50000"/>
              </a:spcBef>
              <a:defRPr/>
            </a:pPr>
            <a:r>
              <a:rPr lang="pt-BR" sz="4400" b="1" dirty="0" smtClean="0">
                <a:solidFill>
                  <a:schemeClr val="tx2"/>
                </a:solidFill>
                <a:latin typeface="Arial" pitchFamily="34" charset="0"/>
                <a:cs typeface="Times New Roman" pitchFamily="18" charset="0"/>
              </a:rPr>
              <a:t>METODOLOGIA</a:t>
            </a:r>
            <a:endParaRPr lang="pt-BR" sz="4400" b="1" dirty="0">
              <a:solidFill>
                <a:schemeClr val="tx2"/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29" name="Text Box 11"/>
          <p:cNvSpPr txBox="1">
            <a:spLocks noChangeArrowheads="1"/>
          </p:cNvSpPr>
          <p:nvPr/>
        </p:nvSpPr>
        <p:spPr bwMode="auto">
          <a:xfrm>
            <a:off x="17063764" y="24877580"/>
            <a:ext cx="14279051" cy="759984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55000">
                <a:schemeClr val="bg1"/>
              </a:gs>
              <a:gs pos="100000">
                <a:srgbClr val="DDFAED"/>
              </a:gs>
            </a:gsLst>
            <a:lin ang="2700000" scaled="1"/>
            <a:tileRect/>
          </a:gra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82074" tIns="41037" rIns="82074" bIns="41037" anchor="ctr">
            <a:spAutoFit/>
          </a:bodyPr>
          <a:lstStyle/>
          <a:p>
            <a:pPr algn="ctr" defTabSz="820656">
              <a:spcBef>
                <a:spcPct val="50000"/>
              </a:spcBef>
              <a:defRPr/>
            </a:pPr>
            <a:r>
              <a:rPr lang="pt-BR" sz="4400" b="1" dirty="0" smtClean="0">
                <a:solidFill>
                  <a:schemeClr val="tx2"/>
                </a:solidFill>
                <a:latin typeface="Arial" pitchFamily="34" charset="0"/>
                <a:cs typeface="Times New Roman" pitchFamily="18" charset="0"/>
              </a:rPr>
              <a:t>CONCLUSÃO</a:t>
            </a:r>
            <a:endParaRPr lang="pt-BR" sz="4400" b="1" dirty="0">
              <a:solidFill>
                <a:schemeClr val="tx2"/>
              </a:solidFill>
              <a:latin typeface="Arial" pitchFamily="34" charset="0"/>
              <a:cs typeface="Times New Roman" pitchFamily="18" charset="0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849161317"/>
              </p:ext>
            </p:extLst>
          </p:nvPr>
        </p:nvGraphicFramePr>
        <p:xfrm>
          <a:off x="-2623576" y="25523561"/>
          <a:ext cx="21599525" cy="126663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207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207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11501</TotalTime>
  <Words>96</Words>
  <Application>Microsoft Office PowerPoint</Application>
  <PresentationFormat>Personalizar</PresentationFormat>
  <Paragraphs>29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Estrutura padrão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Kyvia</dc:creator>
  <cp:lastModifiedBy>SEEDS</cp:lastModifiedBy>
  <cp:revision>77</cp:revision>
  <cp:lastPrinted>2016-04-27T00:47:21Z</cp:lastPrinted>
  <dcterms:created xsi:type="dcterms:W3CDTF">2003-09-01T13:07:33Z</dcterms:created>
  <dcterms:modified xsi:type="dcterms:W3CDTF">2018-03-14T12:41:31Z</dcterms:modified>
</cp:coreProperties>
</file>