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DF6E9"/>
    <a:srgbClr val="F8E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420" y="-4878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9568151788384444E-2"/>
          <c:y val="1.9976043561701823E-2"/>
          <c:w val="0.96043184821161554"/>
          <c:h val="0.7314508243826846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69-43D6-BBFA-002A2431B913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69-43D6-BBFA-002A2431B913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69-43D6-BBFA-002A2431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11707872"/>
        <c:axId val="1610501040"/>
        <c:axId val="0"/>
      </c:bar3DChart>
      <c:catAx>
        <c:axId val="121170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10501040"/>
        <c:crosses val="autoZero"/>
        <c:auto val="1"/>
        <c:lblAlgn val="ctr"/>
        <c:lblOffset val="100"/>
        <c:noMultiLvlLbl val="0"/>
      </c:catAx>
      <c:valAx>
        <c:axId val="161050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170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04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619700" y="2310293"/>
            <a:ext cx="5468186" cy="4914614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5154" y="2310293"/>
            <a:ext cx="15864485" cy="4914614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52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68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56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5154" y="13441682"/>
            <a:ext cx="10666333" cy="380147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421555" y="13441682"/>
            <a:ext cx="10666333" cy="380147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57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55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79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66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32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74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76F22-EECE-4CEA-B0B7-834CCE2A1C59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58300-8F42-4486-BFA9-A05EF78EBD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5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ítulo 1"/>
          <p:cNvSpPr>
            <a:spLocks noGrp="1"/>
          </p:cNvSpPr>
          <p:nvPr>
            <p:ph type="ctrTitle"/>
          </p:nvPr>
        </p:nvSpPr>
        <p:spPr>
          <a:xfrm>
            <a:off x="1069830" y="8382832"/>
            <a:ext cx="29970666" cy="407579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 autores</a:t>
            </a:r>
            <a:br>
              <a:rPr lang="pt-BR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 </a:t>
            </a:r>
            <a:endParaRPr lang="pt-BR" sz="6000" dirty="0">
              <a:solidFill>
                <a:schemeClr val="tx1"/>
              </a:solidFill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115491" y="6646431"/>
            <a:ext cx="30607079" cy="1359603"/>
          </a:xfrm>
          <a:prstGeom prst="rect">
            <a:avLst/>
          </a:prstGeom>
          <a:noFill/>
        </p:spPr>
        <p:txBody>
          <a:bodyPr wrap="square" lIns="432054" tIns="216027" rIns="432054" bIns="216027" rtlCol="0">
            <a:spAutoFit/>
          </a:bodyPr>
          <a:lstStyle/>
          <a:p>
            <a:pPr algn="ctr"/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ADICIONE SEU TÍTULO AQUI</a:t>
            </a: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ítulo 2"/>
          <p:cNvSpPr>
            <a:spLocks noGrp="1"/>
          </p:cNvSpPr>
          <p:nvPr>
            <p:ph type="subTitle" idx="1"/>
          </p:nvPr>
        </p:nvSpPr>
        <p:spPr>
          <a:xfrm>
            <a:off x="78167" y="14885048"/>
            <a:ext cx="15817748" cy="6624736"/>
          </a:xfrm>
        </p:spPr>
        <p:txBody>
          <a:bodyPr numCol="1" spcCol="1800000">
            <a:noAutofit/>
          </a:bodyPr>
          <a:lstStyle/>
          <a:p>
            <a:pPr algn="just">
              <a:tabLst>
                <a:tab pos="11401425" algn="l"/>
              </a:tabLst>
            </a:pPr>
            <a:r>
              <a:rPr lang="pt-BR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endParaRPr lang="pt-BR" sz="4400" dirty="0">
              <a:solidFill>
                <a:schemeClr val="tx1"/>
              </a:solidFill>
            </a:endParaRPr>
          </a:p>
          <a:p>
            <a:pPr algn="just">
              <a:tabLst>
                <a:tab pos="11401425" algn="l"/>
              </a:tabLst>
            </a:pPr>
            <a:r>
              <a:rPr lang="pt-BR" sz="4400" dirty="0">
                <a:solidFill>
                  <a:schemeClr val="tx1"/>
                </a:solidFill>
              </a:rPr>
              <a:t>  </a:t>
            </a:r>
            <a:endParaRPr lang="pt-BR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470103" y="13549520"/>
            <a:ext cx="14815160" cy="1217611"/>
            <a:chOff x="449608" y="18173756"/>
            <a:chExt cx="13798850" cy="1152128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77814" b="75904"/>
            <a:stretch/>
          </p:blipFill>
          <p:spPr>
            <a:xfrm>
              <a:off x="449608" y="18173756"/>
              <a:ext cx="13798850" cy="115212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</p:spPr>
        </p:pic>
        <p:sp>
          <p:nvSpPr>
            <p:cNvPr id="39" name="Retângulo 38"/>
            <p:cNvSpPr/>
            <p:nvPr/>
          </p:nvSpPr>
          <p:spPr>
            <a:xfrm>
              <a:off x="1185612" y="18379051"/>
              <a:ext cx="12521771" cy="7863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4800" b="1" cap="none" spc="0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INTRODUÇÃO</a:t>
              </a: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114300" y="26166843"/>
            <a:ext cx="16019393" cy="5915732"/>
            <a:chOff x="1154621" y="21456657"/>
            <a:chExt cx="15024990" cy="5796390"/>
          </a:xfrm>
        </p:grpSpPr>
        <p:grpSp>
          <p:nvGrpSpPr>
            <p:cNvPr id="106" name="Grupo 105"/>
            <p:cNvGrpSpPr/>
            <p:nvPr/>
          </p:nvGrpSpPr>
          <p:grpSpPr>
            <a:xfrm>
              <a:off x="1618213" y="21456657"/>
              <a:ext cx="13798850" cy="1702864"/>
              <a:chOff x="449608" y="18173756"/>
              <a:chExt cx="13798850" cy="1702864"/>
            </a:xfrm>
          </p:grpSpPr>
          <p:pic>
            <p:nvPicPr>
              <p:cNvPr id="110" name="Imagem 109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1" r="77814" b="75904"/>
              <a:stretch/>
            </p:blipFill>
            <p:spPr>
              <a:xfrm>
                <a:off x="449608" y="18173756"/>
                <a:ext cx="13798850" cy="1152128"/>
              </a:xfrm>
              <a:prstGeom prst="roundRect">
                <a:avLst>
                  <a:gd name="adj" fmla="val 8594"/>
                </a:avLst>
              </a:prstGeom>
              <a:solidFill>
                <a:srgbClr val="FFFFFF">
                  <a:shade val="85000"/>
                </a:srgbClr>
              </a:solidFill>
              <a:ln>
                <a:noFill/>
              </a:ln>
              <a:effectLst/>
            </p:spPr>
          </p:pic>
          <p:sp>
            <p:nvSpPr>
              <p:cNvPr id="111" name="Retângulo 110"/>
              <p:cNvSpPr/>
              <p:nvPr/>
            </p:nvSpPr>
            <p:spPr>
              <a:xfrm>
                <a:off x="1184024" y="18334321"/>
                <a:ext cx="12521771" cy="154229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pt-BR" sz="4800" b="1" dirty="0">
                    <a:ln w="12700">
                      <a:noFill/>
                      <a:prstDash val="solid"/>
                    </a:ln>
                    <a:solidFill>
                      <a:schemeClr val="bg1"/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METODOLOGIA</a:t>
                </a:r>
                <a:endParaRPr lang="pt-BR" sz="4800" b="1" cap="none" spc="0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pt-BR" sz="4800" b="1" cap="none" spc="0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3" name="Subtítulo 2"/>
            <p:cNvSpPr txBox="1">
              <a:spLocks/>
            </p:cNvSpPr>
            <p:nvPr/>
          </p:nvSpPr>
          <p:spPr>
            <a:xfrm>
              <a:off x="1154621" y="22584297"/>
              <a:ext cx="15024990" cy="4668750"/>
            </a:xfrm>
            <a:prstGeom prst="rect">
              <a:avLst/>
            </a:prstGeom>
          </p:spPr>
          <p:txBody>
            <a:bodyPr vert="horz" lIns="432054" tIns="216027" rIns="432054" bIns="216027" numCol="1" spcCol="1800000" rtlCol="0">
              <a:noAutofit/>
            </a:bodyPr>
            <a:lstStyle>
              <a:lvl1pPr marL="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51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6027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2054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13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48081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64108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80135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296162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12189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282160" indent="0" algn="ctr" defTabSz="432054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/>
              <a:r>
                <a:rPr lang="pt-BR" sz="45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  </a:r>
            </a:p>
          </p:txBody>
        </p:sp>
      </p:grpSp>
      <p:sp>
        <p:nvSpPr>
          <p:cNvPr id="26" name="Fluxograma: Conector 25">
            <a:extLst>
              <a:ext uri="{FF2B5EF4-FFF2-40B4-BE49-F238E27FC236}">
                <a16:creationId xmlns:a16="http://schemas.microsoft.com/office/drawing/2014/main" id="{44479C0D-6259-112F-AD7B-82126228BE20}"/>
              </a:ext>
            </a:extLst>
          </p:cNvPr>
          <p:cNvSpPr/>
          <p:nvPr/>
        </p:nvSpPr>
        <p:spPr>
          <a:xfrm>
            <a:off x="8137129" y="1152428"/>
            <a:ext cx="3456384" cy="3347579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2" name="Gráfico 21">
            <a:extLst>
              <a:ext uri="{FF2B5EF4-FFF2-40B4-BE49-F238E27FC236}">
                <a16:creationId xmlns:a16="http://schemas.microsoft.com/office/drawing/2014/main" id="{A6475E04-A87B-74C9-D0C9-DA358F39C8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5096222"/>
              </p:ext>
            </p:extLst>
          </p:nvPr>
        </p:nvGraphicFramePr>
        <p:xfrm>
          <a:off x="18699863" y="20142582"/>
          <a:ext cx="10185338" cy="4644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3" name="Imagem 22">
            <a:extLst>
              <a:ext uri="{FF2B5EF4-FFF2-40B4-BE49-F238E27FC236}">
                <a16:creationId xmlns:a16="http://schemas.microsoft.com/office/drawing/2014/main" id="{3E463FC5-756F-232D-FAB6-0B0A4DFE7C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13583" y="40900844"/>
            <a:ext cx="10731248" cy="1843292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EE8A8E68-7649-28F5-F0E9-1849208B32CE}"/>
              </a:ext>
            </a:extLst>
          </p:cNvPr>
          <p:cNvSpPr txBox="1"/>
          <p:nvPr/>
        </p:nvSpPr>
        <p:spPr>
          <a:xfrm>
            <a:off x="27649996" y="40496303"/>
            <a:ext cx="40429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Logomarca da instituição de origem dos autores/ Laboratório </a:t>
            </a:r>
          </a:p>
        </p:txBody>
      </p: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530FCAB7-C400-3E37-D619-2781807667E5}"/>
              </a:ext>
            </a:extLst>
          </p:cNvPr>
          <p:cNvGrpSpPr/>
          <p:nvPr/>
        </p:nvGrpSpPr>
        <p:grpSpPr>
          <a:xfrm>
            <a:off x="14884" y="4824131"/>
            <a:ext cx="32389166" cy="1404130"/>
            <a:chOff x="14884" y="4824131"/>
            <a:chExt cx="32748980" cy="1235756"/>
          </a:xfrm>
        </p:grpSpPr>
        <p:sp>
          <p:nvSpPr>
            <p:cNvPr id="33" name="Google Shape;138;p29">
              <a:extLst>
                <a:ext uri="{FF2B5EF4-FFF2-40B4-BE49-F238E27FC236}">
                  <a16:creationId xmlns:a16="http://schemas.microsoft.com/office/drawing/2014/main" id="{DA8CCA94-E105-14E6-4DBF-239EBBDA9560}"/>
                </a:ext>
              </a:extLst>
            </p:cNvPr>
            <p:cNvSpPr/>
            <p:nvPr/>
          </p:nvSpPr>
          <p:spPr>
            <a:xfrm rot="5400000">
              <a:off x="5186320" y="-347305"/>
              <a:ext cx="1235756" cy="11578627"/>
            </a:xfrm>
            <a:prstGeom prst="rect">
              <a:avLst/>
            </a:prstGeom>
            <a:solidFill>
              <a:srgbClr val="1C68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" name="Google Shape;138;p29">
              <a:extLst>
                <a:ext uri="{FF2B5EF4-FFF2-40B4-BE49-F238E27FC236}">
                  <a16:creationId xmlns:a16="http://schemas.microsoft.com/office/drawing/2014/main" id="{01A6691A-ED41-D323-18AF-7837A4F3CC90}"/>
                </a:ext>
              </a:extLst>
            </p:cNvPr>
            <p:cNvSpPr/>
            <p:nvPr/>
          </p:nvSpPr>
          <p:spPr>
            <a:xfrm rot="5400000">
              <a:off x="21112370" y="-5984463"/>
              <a:ext cx="462707" cy="22840280"/>
            </a:xfrm>
            <a:prstGeom prst="rect">
              <a:avLst/>
            </a:prstGeom>
            <a:solidFill>
              <a:srgbClr val="1C68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20EA2D9F-D397-4FA3-A386-0BE41EC50D17}"/>
              </a:ext>
            </a:extLst>
          </p:cNvPr>
          <p:cNvSpPr txBox="1">
            <a:spLocks/>
          </p:cNvSpPr>
          <p:nvPr/>
        </p:nvSpPr>
        <p:spPr>
          <a:xfrm>
            <a:off x="16699248" y="34017630"/>
            <a:ext cx="15363548" cy="4834960"/>
          </a:xfrm>
          <a:prstGeom prst="rect">
            <a:avLst/>
          </a:prstGeom>
        </p:spPr>
        <p:txBody>
          <a:bodyPr vert="horz" lIns="432054" tIns="216027" rIns="432054" bIns="216027" numCol="1" spcCol="1800000" rtlCol="0">
            <a:noAutofit/>
          </a:bodyPr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42" name="Subtítulo 2">
            <a:extLst>
              <a:ext uri="{FF2B5EF4-FFF2-40B4-BE49-F238E27FC236}">
                <a16:creationId xmlns:a16="http://schemas.microsoft.com/office/drawing/2014/main" id="{4273017A-2548-4789-BCC9-69A96B9442A1}"/>
              </a:ext>
            </a:extLst>
          </p:cNvPr>
          <p:cNvSpPr txBox="1">
            <a:spLocks/>
          </p:cNvSpPr>
          <p:nvPr/>
        </p:nvSpPr>
        <p:spPr>
          <a:xfrm>
            <a:off x="16787156" y="15144750"/>
            <a:ext cx="15273994" cy="5001626"/>
          </a:xfrm>
          <a:prstGeom prst="rect">
            <a:avLst/>
          </a:prstGeom>
        </p:spPr>
        <p:txBody>
          <a:bodyPr vert="horz" lIns="432054" tIns="216027" rIns="432054" bIns="216027" numCol="1" spcCol="1800000" rtlCol="0">
            <a:noAutofit/>
          </a:bodyPr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grpSp>
        <p:nvGrpSpPr>
          <p:cNvPr id="43" name="Grupo 43">
            <a:extLst>
              <a:ext uri="{FF2B5EF4-FFF2-40B4-BE49-F238E27FC236}">
                <a16:creationId xmlns:a16="http://schemas.microsoft.com/office/drawing/2014/main" id="{4D607E50-E442-450F-92AC-4AEC09DCD62F}"/>
              </a:ext>
            </a:extLst>
          </p:cNvPr>
          <p:cNvGrpSpPr/>
          <p:nvPr/>
        </p:nvGrpSpPr>
        <p:grpSpPr>
          <a:xfrm>
            <a:off x="17030961" y="13544329"/>
            <a:ext cx="14815160" cy="1217611"/>
            <a:chOff x="449608" y="18173756"/>
            <a:chExt cx="13798850" cy="1152128"/>
          </a:xfrm>
        </p:grpSpPr>
        <p:pic>
          <p:nvPicPr>
            <p:cNvPr id="45" name="Imagem 44">
              <a:extLst>
                <a:ext uri="{FF2B5EF4-FFF2-40B4-BE49-F238E27FC236}">
                  <a16:creationId xmlns:a16="http://schemas.microsoft.com/office/drawing/2014/main" id="{1005176C-33E9-4A75-BEBC-5ADD59C4ED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77814" b="75904"/>
            <a:stretch/>
          </p:blipFill>
          <p:spPr>
            <a:xfrm>
              <a:off x="449608" y="18173756"/>
              <a:ext cx="13798850" cy="115212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</p:spPr>
        </p:pic>
        <p:sp>
          <p:nvSpPr>
            <p:cNvPr id="46" name="Retângulo 45">
              <a:extLst>
                <a:ext uri="{FF2B5EF4-FFF2-40B4-BE49-F238E27FC236}">
                  <a16:creationId xmlns:a16="http://schemas.microsoft.com/office/drawing/2014/main" id="{92E0C6D2-0E63-4F73-993A-05E9D8BEDE55}"/>
                </a:ext>
              </a:extLst>
            </p:cNvPr>
            <p:cNvSpPr/>
            <p:nvPr/>
          </p:nvSpPr>
          <p:spPr>
            <a:xfrm>
              <a:off x="1185612" y="18379051"/>
              <a:ext cx="12521771" cy="7863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4800" b="1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RESULTADOS E DISCUSSÃO</a:t>
              </a:r>
              <a:endParaRPr lang="pt-BR" sz="48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7" name="Grupo 43">
            <a:extLst>
              <a:ext uri="{FF2B5EF4-FFF2-40B4-BE49-F238E27FC236}">
                <a16:creationId xmlns:a16="http://schemas.microsoft.com/office/drawing/2014/main" id="{C6D5C683-E05B-4DDB-A951-52FE9926CB32}"/>
              </a:ext>
            </a:extLst>
          </p:cNvPr>
          <p:cNvGrpSpPr/>
          <p:nvPr/>
        </p:nvGrpSpPr>
        <p:grpSpPr>
          <a:xfrm>
            <a:off x="17135604" y="26125081"/>
            <a:ext cx="14815160" cy="1217611"/>
            <a:chOff x="449608" y="18173756"/>
            <a:chExt cx="13798850" cy="1152128"/>
          </a:xfrm>
        </p:grpSpPr>
        <p:pic>
          <p:nvPicPr>
            <p:cNvPr id="48" name="Imagem 47">
              <a:extLst>
                <a:ext uri="{FF2B5EF4-FFF2-40B4-BE49-F238E27FC236}">
                  <a16:creationId xmlns:a16="http://schemas.microsoft.com/office/drawing/2014/main" id="{080B6143-73DC-42D6-88BB-78D9081AB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77814" b="75904"/>
            <a:stretch/>
          </p:blipFill>
          <p:spPr>
            <a:xfrm>
              <a:off x="449608" y="18173756"/>
              <a:ext cx="13798850" cy="115212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</p:spPr>
        </p:pic>
        <p:sp>
          <p:nvSpPr>
            <p:cNvPr id="49" name="Retângulo 48">
              <a:extLst>
                <a:ext uri="{FF2B5EF4-FFF2-40B4-BE49-F238E27FC236}">
                  <a16:creationId xmlns:a16="http://schemas.microsoft.com/office/drawing/2014/main" id="{B4E128AA-54BD-40AC-AA97-D0A871B8F25D}"/>
                </a:ext>
              </a:extLst>
            </p:cNvPr>
            <p:cNvSpPr/>
            <p:nvPr/>
          </p:nvSpPr>
          <p:spPr>
            <a:xfrm>
              <a:off x="1185612" y="18379051"/>
              <a:ext cx="12521771" cy="7863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4800" b="1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CONCLUSÃO</a:t>
              </a:r>
              <a:endParaRPr lang="pt-BR" sz="48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0" name="Grupo 43">
            <a:extLst>
              <a:ext uri="{FF2B5EF4-FFF2-40B4-BE49-F238E27FC236}">
                <a16:creationId xmlns:a16="http://schemas.microsoft.com/office/drawing/2014/main" id="{B9DF8894-0BF6-4DF2-8731-567CA11787DA}"/>
              </a:ext>
            </a:extLst>
          </p:cNvPr>
          <p:cNvGrpSpPr/>
          <p:nvPr/>
        </p:nvGrpSpPr>
        <p:grpSpPr>
          <a:xfrm>
            <a:off x="17002388" y="32705086"/>
            <a:ext cx="14815160" cy="1217611"/>
            <a:chOff x="449608" y="18173756"/>
            <a:chExt cx="13798850" cy="1152128"/>
          </a:xfrm>
        </p:grpSpPr>
        <p:pic>
          <p:nvPicPr>
            <p:cNvPr id="51" name="Imagem 50">
              <a:extLst>
                <a:ext uri="{FF2B5EF4-FFF2-40B4-BE49-F238E27FC236}">
                  <a16:creationId xmlns:a16="http://schemas.microsoft.com/office/drawing/2014/main" id="{758A9CDB-F720-4210-9C7E-1EE72668DF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77814" b="75904"/>
            <a:stretch/>
          </p:blipFill>
          <p:spPr>
            <a:xfrm>
              <a:off x="449608" y="18173756"/>
              <a:ext cx="13798850" cy="115212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</p:spPr>
        </p:pic>
        <p:sp>
          <p:nvSpPr>
            <p:cNvPr id="52" name="Retângulo 51">
              <a:extLst>
                <a:ext uri="{FF2B5EF4-FFF2-40B4-BE49-F238E27FC236}">
                  <a16:creationId xmlns:a16="http://schemas.microsoft.com/office/drawing/2014/main" id="{721D7179-496A-4D25-85A9-7FA56FBAE21F}"/>
                </a:ext>
              </a:extLst>
            </p:cNvPr>
            <p:cNvSpPr/>
            <p:nvPr/>
          </p:nvSpPr>
          <p:spPr>
            <a:xfrm>
              <a:off x="1185612" y="18379051"/>
              <a:ext cx="12521771" cy="7863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4800" b="1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REFERÊNCIAS</a:t>
              </a:r>
              <a:endParaRPr lang="pt-BR" sz="48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Subtítulo 2">
            <a:extLst>
              <a:ext uri="{FF2B5EF4-FFF2-40B4-BE49-F238E27FC236}">
                <a16:creationId xmlns:a16="http://schemas.microsoft.com/office/drawing/2014/main" id="{BF8B0177-AEB0-48A7-AC93-745910CB9CFB}"/>
              </a:ext>
            </a:extLst>
          </p:cNvPr>
          <p:cNvSpPr txBox="1">
            <a:spLocks/>
          </p:cNvSpPr>
          <p:nvPr/>
        </p:nvSpPr>
        <p:spPr>
          <a:xfrm>
            <a:off x="16861410" y="27604415"/>
            <a:ext cx="15363548" cy="4834960"/>
          </a:xfrm>
          <a:prstGeom prst="rect">
            <a:avLst/>
          </a:prstGeom>
        </p:spPr>
        <p:txBody>
          <a:bodyPr vert="horz" lIns="432054" tIns="216027" rIns="432054" bIns="216027" numCol="1" spcCol="1800000" rtlCol="0">
            <a:noAutofit/>
          </a:bodyPr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grpSp>
        <p:nvGrpSpPr>
          <p:cNvPr id="58" name="Grupo 43">
            <a:extLst>
              <a:ext uri="{FF2B5EF4-FFF2-40B4-BE49-F238E27FC236}">
                <a16:creationId xmlns:a16="http://schemas.microsoft.com/office/drawing/2014/main" id="{C8739E2E-C8C2-4561-B392-AEBE7024A2F9}"/>
              </a:ext>
            </a:extLst>
          </p:cNvPr>
          <p:cNvGrpSpPr/>
          <p:nvPr/>
        </p:nvGrpSpPr>
        <p:grpSpPr>
          <a:xfrm>
            <a:off x="470103" y="20387659"/>
            <a:ext cx="14815160" cy="1217611"/>
            <a:chOff x="449608" y="18173756"/>
            <a:chExt cx="13798850" cy="1152128"/>
          </a:xfrm>
        </p:grpSpPr>
        <p:pic>
          <p:nvPicPr>
            <p:cNvPr id="59" name="Imagem 58">
              <a:extLst>
                <a:ext uri="{FF2B5EF4-FFF2-40B4-BE49-F238E27FC236}">
                  <a16:creationId xmlns:a16="http://schemas.microsoft.com/office/drawing/2014/main" id="{9A541204-3A9A-4741-A115-17CFAA504E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r="77814" b="75904"/>
            <a:stretch/>
          </p:blipFill>
          <p:spPr>
            <a:xfrm>
              <a:off x="449608" y="18173756"/>
              <a:ext cx="13798850" cy="115212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</p:spPr>
        </p:pic>
        <p:sp>
          <p:nvSpPr>
            <p:cNvPr id="60" name="Retângulo 59">
              <a:extLst>
                <a:ext uri="{FF2B5EF4-FFF2-40B4-BE49-F238E27FC236}">
                  <a16:creationId xmlns:a16="http://schemas.microsoft.com/office/drawing/2014/main" id="{58484F16-6CBE-4374-94A0-8780451E6579}"/>
                </a:ext>
              </a:extLst>
            </p:cNvPr>
            <p:cNvSpPr/>
            <p:nvPr/>
          </p:nvSpPr>
          <p:spPr>
            <a:xfrm>
              <a:off x="1185612" y="18379051"/>
              <a:ext cx="12521771" cy="78630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4800" b="1" cap="none" spc="0" dirty="0">
                  <a:ln w="1270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OBJETIVO</a:t>
              </a:r>
            </a:p>
          </p:txBody>
        </p:sp>
      </p:grpSp>
      <p:sp>
        <p:nvSpPr>
          <p:cNvPr id="64" name="Subtítulo 2">
            <a:extLst>
              <a:ext uri="{FF2B5EF4-FFF2-40B4-BE49-F238E27FC236}">
                <a16:creationId xmlns:a16="http://schemas.microsoft.com/office/drawing/2014/main" id="{3A5AE4B2-F57A-4C07-BB57-0E42995C0CC9}"/>
              </a:ext>
            </a:extLst>
          </p:cNvPr>
          <p:cNvSpPr txBox="1">
            <a:spLocks/>
          </p:cNvSpPr>
          <p:nvPr/>
        </p:nvSpPr>
        <p:spPr>
          <a:xfrm>
            <a:off x="474492" y="21644016"/>
            <a:ext cx="15273994" cy="5001626"/>
          </a:xfrm>
          <a:prstGeom prst="rect">
            <a:avLst/>
          </a:prstGeom>
        </p:spPr>
        <p:txBody>
          <a:bodyPr vert="horz" lIns="432054" tIns="216027" rIns="432054" bIns="216027" numCol="1" spcCol="1800000" rtlCol="0">
            <a:noAutofit/>
          </a:bodyPr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4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pic>
        <p:nvPicPr>
          <p:cNvPr id="10" name="Imagem 9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8D68107E-21E0-59B0-00BD-824595B769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9291" y="632790"/>
            <a:ext cx="11233248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6173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36</Words>
  <Application>Microsoft Office PowerPoint</Application>
  <PresentationFormat>Personalizar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Nome dos autores Instituição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TEREZA RAQUEL CARNEIRO SOARES</dc:creator>
  <cp:lastModifiedBy>Renata Gama</cp:lastModifiedBy>
  <cp:revision>48</cp:revision>
  <dcterms:created xsi:type="dcterms:W3CDTF">2016-10-11T14:26:50Z</dcterms:created>
  <dcterms:modified xsi:type="dcterms:W3CDTF">2024-11-28T19:34:27Z</dcterms:modified>
</cp:coreProperties>
</file>