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ato" charset="1" panose="020F0502020204030203"/>
      <p:regular r:id="rId10"/>
    </p:embeddedFont>
    <p:embeddedFont>
      <p:font typeface="Lato Bold" charset="1" panose="020F0502020204030203"/>
      <p:regular r:id="rId11"/>
    </p:embeddedFont>
    <p:embeddedFont>
      <p:font typeface="Lato Italics" charset="1" panose="020F0502020204030203"/>
      <p:regular r:id="rId12"/>
    </p:embeddedFont>
    <p:embeddedFont>
      <p:font typeface="Lato Bold Italics" charset="1" panose="020F0502020204030203"/>
      <p:regular r:id="rId13"/>
    </p:embeddedFont>
    <p:embeddedFont>
      <p:font typeface="Poppins ExtraBold" charset="1" panose="00000900000000000000"/>
      <p:regular r:id="rId14"/>
    </p:embeddedFont>
    <p:embeddedFont>
      <p:font typeface="Poppins ExtraBold Bold" charset="1" panose="00000A00000000000000"/>
      <p:regular r:id="rId15"/>
    </p:embeddedFont>
    <p:embeddedFont>
      <p:font typeface="Poppins ExtraBold Italics" charset="1" panose="00000900000000000000"/>
      <p:regular r:id="rId16"/>
    </p:embeddedFont>
    <p:embeddedFont>
      <p:font typeface="Poppins ExtraBold Bold Italics" charset="1" panose="00000A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2700000">
            <a:off x="15559678" y="3199669"/>
            <a:ext cx="5456644" cy="5456644"/>
            <a:chOff x="0" y="0"/>
            <a:chExt cx="1913890" cy="191389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53BDB"/>
            </a:solidFill>
          </p:spPr>
        </p:sp>
      </p:grpSp>
      <p:grpSp>
        <p:nvGrpSpPr>
          <p:cNvPr name="Group 4" id="4"/>
          <p:cNvGrpSpPr/>
          <p:nvPr/>
        </p:nvGrpSpPr>
        <p:grpSpPr>
          <a:xfrm rot="2700000">
            <a:off x="11143419" y="8163269"/>
            <a:ext cx="6164339" cy="6164339"/>
            <a:chOff x="0" y="0"/>
            <a:chExt cx="1913890" cy="191389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063FB5"/>
            </a:solid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4134433" y="1004889"/>
            <a:ext cx="12993464" cy="2102579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0" y="0"/>
            <a:ext cx="541602" cy="10287000"/>
            <a:chOff x="0" y="0"/>
            <a:chExt cx="157867" cy="2998468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157867" cy="2998468"/>
            </a:xfrm>
            <a:custGeom>
              <a:avLst/>
              <a:gdLst/>
              <a:ahLst/>
              <a:cxnLst/>
              <a:rect r="r" b="b" t="t" l="l"/>
              <a:pathLst>
                <a:path h="2998468" w="157867">
                  <a:moveTo>
                    <a:pt x="0" y="0"/>
                  </a:moveTo>
                  <a:lnTo>
                    <a:pt x="157867" y="0"/>
                  </a:lnTo>
                  <a:lnTo>
                    <a:pt x="157867" y="2998468"/>
                  </a:lnTo>
                  <a:lnTo>
                    <a:pt x="0" y="2998468"/>
                  </a:lnTo>
                  <a:close/>
                </a:path>
              </a:pathLst>
            </a:custGeom>
            <a:solidFill>
              <a:srgbClr val="F2C70F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348934" y="1596779"/>
            <a:ext cx="5999396" cy="964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6"/>
              </a:lnSpc>
            </a:pPr>
            <a:r>
              <a:rPr lang="en-US" sz="3463" spc="346">
                <a:solidFill>
                  <a:srgbClr val="063FB5"/>
                </a:solidFill>
                <a:latin typeface="Poppins ExtraBold Bold"/>
              </a:rPr>
              <a:t>VI SEMANA DE ENGENHARIA TÊXTIL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61954" y="2530975"/>
            <a:ext cx="7597078" cy="322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9"/>
              </a:lnSpc>
            </a:pPr>
            <a:r>
              <a:rPr lang="en-US" sz="1806" spc="180">
                <a:solidFill>
                  <a:srgbClr val="000000"/>
                </a:solidFill>
                <a:latin typeface="Lato Bold"/>
              </a:rPr>
              <a:t>• EMPREENDEDORISMO TÊXTIL E CONFECÇÃO •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896794" y="1220348"/>
            <a:ext cx="3362523" cy="337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81"/>
              </a:lnSpc>
            </a:pPr>
            <a:r>
              <a:rPr lang="en-US" sz="1987" spc="198">
                <a:solidFill>
                  <a:srgbClr val="000000"/>
                </a:solidFill>
                <a:latin typeface="Lato Bold"/>
              </a:rPr>
              <a:t>08 a 11 de Novembro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450361" y="5570170"/>
            <a:ext cx="6013532" cy="567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49"/>
              </a:lnSpc>
            </a:pPr>
            <a:r>
              <a:rPr lang="en-US" sz="3321" spc="332">
                <a:solidFill>
                  <a:srgbClr val="000000"/>
                </a:solidFill>
                <a:latin typeface="Lato Bold"/>
              </a:rPr>
              <a:t>NOME DOS(A) AUTOR(ES)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3850248" y="241671"/>
            <a:ext cx="3266176" cy="2941823"/>
            <a:chOff x="0" y="0"/>
            <a:chExt cx="4354901" cy="3922431"/>
          </a:xfrm>
        </p:grpSpPr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4"/>
            <a:srcRect l="3859" t="0" r="3859" b="16883"/>
            <a:stretch>
              <a:fillRect/>
            </a:stretch>
          </p:blipFill>
          <p:spPr>
            <a:xfrm>
              <a:off x="0" y="0"/>
              <a:ext cx="4354901" cy="3922431"/>
            </a:xfrm>
            <a:prstGeom prst="rect">
              <a:avLst/>
            </a:prstGeom>
          </p:spPr>
        </p:pic>
      </p:grpSp>
      <p:sp>
        <p:nvSpPr>
          <p:cNvPr name="TextBox 15" id="15"/>
          <p:cNvSpPr txBox="true"/>
          <p:nvPr/>
        </p:nvSpPr>
        <p:spPr>
          <a:xfrm rot="0">
            <a:off x="4947342" y="4247423"/>
            <a:ext cx="6516551" cy="981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666" spc="666">
                <a:solidFill>
                  <a:srgbClr val="063FB5"/>
                </a:solidFill>
                <a:latin typeface="Poppins ExtraBold Bold"/>
              </a:rPr>
              <a:t>PROJETO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348934" y="8918544"/>
            <a:ext cx="8691391" cy="910898"/>
            <a:chOff x="0" y="0"/>
            <a:chExt cx="11588522" cy="1214531"/>
          </a:xfrm>
        </p:grpSpPr>
        <p:pic>
          <p:nvPicPr>
            <p:cNvPr name="Picture 17" id="17"/>
            <p:cNvPicPr>
              <a:picLocks noChangeAspect="true"/>
            </p:cNvPicPr>
            <p:nvPr/>
          </p:nvPicPr>
          <p:blipFill>
            <a:blip r:embed="rId5"/>
            <a:srcRect l="0" t="89546" r="4550" b="0"/>
            <a:stretch>
              <a:fillRect/>
            </a:stretch>
          </p:blipFill>
          <p:spPr>
            <a:xfrm flipH="false" flipV="false" rot="0">
              <a:off x="0" y="0"/>
              <a:ext cx="11089641" cy="1214531"/>
            </a:xfrm>
            <a:prstGeom prst="rect">
              <a:avLst/>
            </a:prstGeom>
          </p:spPr>
        </p:pic>
        <p:grpSp>
          <p:nvGrpSpPr>
            <p:cNvPr name="Group 18" id="18"/>
            <p:cNvGrpSpPr/>
            <p:nvPr/>
          </p:nvGrpSpPr>
          <p:grpSpPr>
            <a:xfrm rot="0">
              <a:off x="9678031" y="268897"/>
              <a:ext cx="1910491" cy="584174"/>
              <a:chOff x="0" y="0"/>
              <a:chExt cx="588927" cy="180077"/>
            </a:xfrm>
          </p:grpSpPr>
          <p:sp>
            <p:nvSpPr>
              <p:cNvPr name="Freeform 19" id="19"/>
              <p:cNvSpPr/>
              <p:nvPr/>
            </p:nvSpPr>
            <p:spPr>
              <a:xfrm>
                <a:off x="0" y="0"/>
                <a:ext cx="588927" cy="180077"/>
              </a:xfrm>
              <a:custGeom>
                <a:avLst/>
                <a:gdLst/>
                <a:ahLst/>
                <a:cxnLst/>
                <a:rect r="r" b="b" t="t" l="l"/>
                <a:pathLst>
                  <a:path h="180077" w="588927">
                    <a:moveTo>
                      <a:pt x="0" y="0"/>
                    </a:moveTo>
                    <a:lnTo>
                      <a:pt x="588927" y="0"/>
                    </a:lnTo>
                    <a:lnTo>
                      <a:pt x="588927" y="180077"/>
                    </a:lnTo>
                    <a:lnTo>
                      <a:pt x="0" y="18007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83"/>
                  </a:lnSpc>
                </a:pPr>
              </a:p>
            </p:txBody>
          </p:sp>
        </p:grpSp>
        <p:pic>
          <p:nvPicPr>
            <p:cNvPr name="Picture 21" id="21"/>
            <p:cNvPicPr>
              <a:picLocks noChangeAspect="true"/>
            </p:cNvPicPr>
            <p:nvPr/>
          </p:nvPicPr>
          <p:blipFill>
            <a:blip r:embed="rId6"/>
            <a:srcRect l="0" t="0" r="0" b="0"/>
            <a:stretch>
              <a:fillRect/>
            </a:stretch>
          </p:blipFill>
          <p:spPr>
            <a:xfrm flipH="false" flipV="false" rot="0">
              <a:off x="9627420" y="239027"/>
              <a:ext cx="1091633" cy="6140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41602" cy="10287000"/>
            <a:chOff x="0" y="0"/>
            <a:chExt cx="157867" cy="2998468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57867" cy="2998468"/>
            </a:xfrm>
            <a:custGeom>
              <a:avLst/>
              <a:gdLst/>
              <a:ahLst/>
              <a:cxnLst/>
              <a:rect r="r" b="b" t="t" l="l"/>
              <a:pathLst>
                <a:path h="2998468" w="157867">
                  <a:moveTo>
                    <a:pt x="0" y="0"/>
                  </a:moveTo>
                  <a:lnTo>
                    <a:pt x="157867" y="0"/>
                  </a:lnTo>
                  <a:lnTo>
                    <a:pt x="157867" y="2998468"/>
                  </a:lnTo>
                  <a:lnTo>
                    <a:pt x="0" y="2998468"/>
                  </a:lnTo>
                  <a:close/>
                </a:path>
              </a:pathLst>
            </a:custGeom>
            <a:solidFill>
              <a:srgbClr val="F2C70F"/>
            </a:solid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746398" y="0"/>
            <a:ext cx="541602" cy="10287000"/>
            <a:chOff x="0" y="0"/>
            <a:chExt cx="157867" cy="2998468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57867" cy="2998468"/>
            </a:xfrm>
            <a:custGeom>
              <a:avLst/>
              <a:gdLst/>
              <a:ahLst/>
              <a:cxnLst/>
              <a:rect r="r" b="b" t="t" l="l"/>
              <a:pathLst>
                <a:path h="2998468" w="157867">
                  <a:moveTo>
                    <a:pt x="0" y="0"/>
                  </a:moveTo>
                  <a:lnTo>
                    <a:pt x="157867" y="0"/>
                  </a:lnTo>
                  <a:lnTo>
                    <a:pt x="157867" y="2998468"/>
                  </a:lnTo>
                  <a:lnTo>
                    <a:pt x="0" y="2998468"/>
                  </a:lnTo>
                  <a:close/>
                </a:path>
              </a:pathLst>
            </a:custGeom>
            <a:solidFill>
              <a:srgbClr val="F2C70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2240392" y="634911"/>
            <a:ext cx="6538183" cy="1024734"/>
            <a:chOff x="0" y="0"/>
            <a:chExt cx="1721991" cy="269889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721991" cy="269889"/>
            </a:xfrm>
            <a:custGeom>
              <a:avLst/>
              <a:gdLst/>
              <a:ahLst/>
              <a:cxnLst/>
              <a:rect r="r" b="b" t="t" l="l"/>
              <a:pathLst>
                <a:path h="269889" w="1721991">
                  <a:moveTo>
                    <a:pt x="0" y="0"/>
                  </a:moveTo>
                  <a:lnTo>
                    <a:pt x="1721991" y="0"/>
                  </a:lnTo>
                  <a:lnTo>
                    <a:pt x="1721991" y="269889"/>
                  </a:lnTo>
                  <a:lnTo>
                    <a:pt x="0" y="269889"/>
                  </a:lnTo>
                  <a:close/>
                </a:path>
              </a:pathLst>
            </a:custGeom>
            <a:solidFill>
              <a:srgbClr val="063FB5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58134" y="837716"/>
            <a:ext cx="3918690" cy="581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20"/>
              </a:lnSpc>
              <a:spcBef>
                <a:spcPct val="0"/>
              </a:spcBef>
            </a:pPr>
            <a:r>
              <a:rPr lang="en-US" sz="3600" spc="359">
                <a:solidFill>
                  <a:srgbClr val="FFFFFF"/>
                </a:solidFill>
                <a:latin typeface="Poppins ExtraBold"/>
              </a:rPr>
              <a:t>TEXTO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185146" y="879475"/>
            <a:ext cx="5917708" cy="5917708"/>
            <a:chOff x="0" y="0"/>
            <a:chExt cx="7890277" cy="7890277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8441" t="0" r="8441" b="16883"/>
            <a:stretch>
              <a:fillRect/>
            </a:stretch>
          </p:blipFill>
          <p:spPr>
            <a:xfrm>
              <a:off x="0" y="0"/>
              <a:ext cx="7890277" cy="7890277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0" y="0"/>
            <a:ext cx="541602" cy="10287000"/>
            <a:chOff x="0" y="0"/>
            <a:chExt cx="157867" cy="2998468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57867" cy="2998468"/>
            </a:xfrm>
            <a:custGeom>
              <a:avLst/>
              <a:gdLst/>
              <a:ahLst/>
              <a:cxnLst/>
              <a:rect r="r" b="b" t="t" l="l"/>
              <a:pathLst>
                <a:path h="2998468" w="157867">
                  <a:moveTo>
                    <a:pt x="0" y="0"/>
                  </a:moveTo>
                  <a:lnTo>
                    <a:pt x="157867" y="0"/>
                  </a:lnTo>
                  <a:lnTo>
                    <a:pt x="157867" y="2998468"/>
                  </a:lnTo>
                  <a:lnTo>
                    <a:pt x="0" y="2998468"/>
                  </a:lnTo>
                  <a:close/>
                </a:path>
              </a:pathLst>
            </a:custGeom>
            <a:solidFill>
              <a:srgbClr val="F2C70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513827" y="8018587"/>
            <a:ext cx="13563471" cy="1421514"/>
            <a:chOff x="0" y="0"/>
            <a:chExt cx="18084628" cy="1895352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3"/>
            <a:srcRect l="0" t="89546" r="4550" b="0"/>
            <a:stretch>
              <a:fillRect/>
            </a:stretch>
          </p:blipFill>
          <p:spPr>
            <a:xfrm flipH="false" flipV="false" rot="0">
              <a:off x="0" y="0"/>
              <a:ext cx="17306093" cy="1895352"/>
            </a:xfrm>
            <a:prstGeom prst="rect">
              <a:avLst/>
            </a:prstGeom>
          </p:spPr>
        </p:pic>
        <p:grpSp>
          <p:nvGrpSpPr>
            <p:cNvPr name="Group 8" id="8"/>
            <p:cNvGrpSpPr/>
            <p:nvPr/>
          </p:nvGrpSpPr>
          <p:grpSpPr>
            <a:xfrm rot="0">
              <a:off x="15103185" y="419631"/>
              <a:ext cx="2981443" cy="911640"/>
              <a:chOff x="0" y="0"/>
              <a:chExt cx="588927" cy="180077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0" y="0"/>
                <a:ext cx="588927" cy="180077"/>
              </a:xfrm>
              <a:custGeom>
                <a:avLst/>
                <a:gdLst/>
                <a:ahLst/>
                <a:cxnLst/>
                <a:rect r="r" b="b" t="t" l="l"/>
                <a:pathLst>
                  <a:path h="180077" w="588927">
                    <a:moveTo>
                      <a:pt x="0" y="0"/>
                    </a:moveTo>
                    <a:lnTo>
                      <a:pt x="588927" y="0"/>
                    </a:lnTo>
                    <a:lnTo>
                      <a:pt x="588927" y="180077"/>
                    </a:lnTo>
                    <a:lnTo>
                      <a:pt x="0" y="18007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40"/>
                  </a:lnSpc>
                </a:pPr>
              </a:p>
            </p:txBody>
          </p:sp>
        </p:grpSp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4"/>
            <a:srcRect l="0" t="0" r="0" b="0"/>
            <a:stretch>
              <a:fillRect/>
            </a:stretch>
          </p:blipFill>
          <p:spPr>
            <a:xfrm flipH="false" flipV="false" rot="0">
              <a:off x="15024202" y="373017"/>
              <a:ext cx="1703563" cy="958254"/>
            </a:xfrm>
            <a:prstGeom prst="rect">
              <a:avLst/>
            </a:prstGeom>
          </p:spPr>
        </p:pic>
      </p:grpSp>
      <p:sp>
        <p:nvSpPr>
          <p:cNvPr name="TextBox 12" id="12"/>
          <p:cNvSpPr txBox="true"/>
          <p:nvPr/>
        </p:nvSpPr>
        <p:spPr>
          <a:xfrm rot="0">
            <a:off x="3655379" y="6432157"/>
            <a:ext cx="10774961" cy="365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0"/>
              </a:lnSpc>
            </a:pPr>
            <a:r>
              <a:rPr lang="en-US" sz="2467" spc="246">
                <a:solidFill>
                  <a:srgbClr val="063FB5"/>
                </a:solidFill>
                <a:latin typeface="Poppins ExtraBold Bold"/>
              </a:rPr>
              <a:t>EMPREENDEDORISMO TÊXTIL E CONFECÇÃO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DAFQo6PEMXk</dc:identifier>
  <dcterms:modified xsi:type="dcterms:W3CDTF">2011-08-01T06:04:30Z</dcterms:modified>
  <cp:revision>1</cp:revision>
  <dc:title>Cópia de Apresentação pelestrantes e ministrantes da VI SETEX</dc:title>
</cp:coreProperties>
</file>