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8" r:id="rId2"/>
    <p:sldId id="260" r:id="rId3"/>
    <p:sldId id="261" r:id="rId4"/>
    <p:sldId id="262" r:id="rId5"/>
    <p:sldId id="265" r:id="rId6"/>
    <p:sldId id="263" r:id="rId7"/>
    <p:sldId id="264" r:id="rId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3C6AFC2E-A07E-C45A-7A44-77A20288BCF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F5E44B32-8B46-6481-A2D2-904AC236E23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EC6428-1E4A-4ADF-9591-1DEE25320747}" type="datetimeFigureOut">
              <a:rPr lang="pt-BR" smtClean="0"/>
              <a:t>17/05/2023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26E959FF-09C7-9D1A-E30E-15C438F4DB1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D1F42BA4-1BEE-FACB-BF7A-92B19FDEDA4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77D19C-9529-481B-92F3-FA9C530CA9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0177428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A3FCD7-92ED-4FCD-AE40-E471C2721576}" type="datetimeFigureOut">
              <a:rPr lang="pt-BR" smtClean="0"/>
              <a:t>17/05/2023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F01B77-DF47-4375-84CD-34DF5E0AE5E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64635844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59862B-077B-F4B3-C0F5-2A5220648D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D121DB4-8D27-FABB-0BB2-A61DD34AE9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8078BA1-FD86-36DA-7D9D-1C732480FA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D6FF4-107D-4434-9748-B0C26BBABA1D}" type="datetimeFigureOut">
              <a:rPr lang="pt-BR" smtClean="0"/>
              <a:t>17/05/2023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BA4E526-89A3-187E-D0B2-D437766D79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2C3E893-010D-DD5D-0A4E-A8DBF29B8C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0AC86-8B25-48AF-BF29-7E494B0B28E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9357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AE6E21-5038-81F9-3C61-DAA151B2E7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A9A307C7-8706-F944-1C7B-D0601EB0E9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CB87E04-C91F-B155-0DF9-B524BFD68B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D6FF4-107D-4434-9748-B0C26BBABA1D}" type="datetimeFigureOut">
              <a:rPr lang="pt-BR" smtClean="0"/>
              <a:t>17/05/2023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20E4761-A455-0B91-4239-09E311576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4A1A76D-7637-942D-61F0-90D9CF65F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0AC86-8B25-48AF-BF29-7E494B0B28E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51790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5E7DA33-921D-1C8A-78F6-8031A974DD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E93B94A5-29E1-DE42-2B34-5A6760BF78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A2AF6BC-03EE-AF1A-AC61-231FC19898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D6FF4-107D-4434-9748-B0C26BBABA1D}" type="datetimeFigureOut">
              <a:rPr lang="pt-BR" smtClean="0"/>
              <a:t>17/05/2023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5F05C3A-42EA-7550-AD25-0D0F8FAC3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8CC8A39-CF33-72C7-1981-3B9BE1306D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0AC86-8B25-48AF-BF29-7E494B0B28E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67828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80BB0B-C029-9CB1-B6B1-2935DE7665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7E53C9D-7D5C-506A-CF5F-B978C9F77B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37A3FAC-CED1-138B-645E-C65AE013D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D6FF4-107D-4434-9748-B0C26BBABA1D}" type="datetimeFigureOut">
              <a:rPr lang="pt-BR" smtClean="0"/>
              <a:t>17/05/2023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6B8D978-21F1-8B6F-8C36-671D6AE5C5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FFBCA74-0D08-20A4-F941-D9518027B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0AC86-8B25-48AF-BF29-7E494B0B28E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3694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B70C05-A69D-1B44-76CF-9C40731BA6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53208F3-96B0-696D-861D-85DA9C59F5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1FE874B-2C04-E7B3-B6EB-D6B1FA35F8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D6FF4-107D-4434-9748-B0C26BBABA1D}" type="datetimeFigureOut">
              <a:rPr lang="pt-BR" smtClean="0"/>
              <a:t>17/05/2023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D65A789-3C37-2F57-D306-DB985AAED0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4C93117-C525-A0B4-B331-56C22302E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0AC86-8B25-48AF-BF29-7E494B0B28E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01394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557310-5C22-3B06-5FA7-41BC885D2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AE1E12D-51D7-5645-119C-75BB74904B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CB31B20-6B57-A50C-9309-2313AB9A79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FFB70A0-6A03-F90F-2A93-39831E8AD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D6FF4-107D-4434-9748-B0C26BBABA1D}" type="datetimeFigureOut">
              <a:rPr lang="pt-BR" smtClean="0"/>
              <a:t>17/05/2023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A404585-FDDC-B260-BA69-74DCE3D6AC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8E079BF-BDB6-FC3E-03B5-3E46AACD7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0AC86-8B25-48AF-BF29-7E494B0B28E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8499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16B166-AC01-3849-9A3F-FD66DCEEB6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15B6AA1-6D1F-F80D-E627-F546E39FDE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54A24DD-EFBB-4816-1574-EF88D88E3B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1F0FDE95-3D3F-B027-8002-E45FCFE721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7A5A2852-9333-8BDA-56AC-21DE499D05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239270CA-555D-0D46-44F5-338EA539F2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D6FF4-107D-4434-9748-B0C26BBABA1D}" type="datetimeFigureOut">
              <a:rPr lang="pt-BR" smtClean="0"/>
              <a:t>17/05/2023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F9BAC8B6-D310-ED7F-C586-533A3E2F94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4FC9BA26-E74E-FA85-B5BD-58CDB20FA9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0AC86-8B25-48AF-BF29-7E494B0B28E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5473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61AA1B-0BFD-767C-88C2-1C07983E02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7E53429C-87F1-B7EE-7158-EA0D78F20D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D6FF4-107D-4434-9748-B0C26BBABA1D}" type="datetimeFigureOut">
              <a:rPr lang="pt-BR" smtClean="0"/>
              <a:t>17/05/2023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5CC02A8D-2D73-12C4-E707-F7B4D6A778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380C8057-7159-1A26-708D-C4DFC253A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0AC86-8B25-48AF-BF29-7E494B0B28E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0952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EE3E4B70-D375-7A3A-7CAC-407ECF57FB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D6FF4-107D-4434-9748-B0C26BBABA1D}" type="datetimeFigureOut">
              <a:rPr lang="pt-BR" smtClean="0"/>
              <a:t>17/05/2023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67B9D6D-A75C-3E79-F070-8662FB8B6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2DDD0E62-5F7F-E1E8-25C6-C678650002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0AC86-8B25-48AF-BF29-7E494B0B28E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31101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15D430-5BC8-7EAD-B705-61C6434EC5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0A46CA8-AED5-1EE8-C619-721887B62F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AE7FC63-FAF6-A212-FB04-A4C82BF3C2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06FFB04-13C4-5AD2-39EE-80DACCD380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D6FF4-107D-4434-9748-B0C26BBABA1D}" type="datetimeFigureOut">
              <a:rPr lang="pt-BR" smtClean="0"/>
              <a:t>17/05/2023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838F342-DB1F-F9ED-C1DD-C6D10112A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79FC6FA-9B33-8899-8D14-E5B00E3472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0AC86-8B25-48AF-BF29-7E494B0B28E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3546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1B9491-117C-8136-0BF8-503F5BB99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ED27C160-BFCA-1FC9-D30F-211357E42D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29D9C7EC-E143-8232-0DED-8EFE2ECE02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CDA0FE3-F112-428E-014F-EFEE1B505B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D6FF4-107D-4434-9748-B0C26BBABA1D}" type="datetimeFigureOut">
              <a:rPr lang="pt-BR" smtClean="0"/>
              <a:t>17/05/2023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1C5FDD6-53DA-10A7-0B5A-96778D473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842B5D5-6224-B22C-49E5-DC732E62D2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0AC86-8B25-48AF-BF29-7E494B0B28E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36865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83B4D3C5-A924-2D94-C9D2-90CF93538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890B41D-A4DA-0FC5-D062-BFC1AE25C5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B6A655B-9E2A-9F90-5A38-25C724DAA6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DD6FF4-107D-4434-9748-B0C26BBABA1D}" type="datetimeFigureOut">
              <a:rPr lang="pt-BR" smtClean="0"/>
              <a:t>17/05/2023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5DD1B6A-5620-F7FD-3B98-C1BCAE3B9D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D40669C-6DD6-F519-09C1-31C6CAB58A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C0AC86-8B25-48AF-BF29-7E494B0B28E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74804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62A724-FE16-35FF-259D-34708BB4B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5827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pt-BR" sz="48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</a:t>
            </a:r>
            <a:endParaRPr lang="pt-BR" sz="4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AB85D89-E5B2-6D16-3C68-1EA7C0271D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9417" y="5206348"/>
            <a:ext cx="5051474" cy="13255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Autores:</a:t>
            </a:r>
          </a:p>
          <a:p>
            <a:pPr marL="0" indent="0" algn="ctr">
              <a:buNone/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Nome do Autor 1</a:t>
            </a:r>
          </a:p>
          <a:p>
            <a:pPr marL="0" indent="0" algn="ctr">
              <a:buNone/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Nome do autor N</a:t>
            </a:r>
          </a:p>
          <a:p>
            <a:pPr marL="0" indent="0" algn="ctr">
              <a:buNone/>
            </a:pP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079168B6-D0B3-3DD5-C9E9-B95599A224E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83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23495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AB85D89-E5B2-6D16-3C68-1EA7C0271D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0182" y="1631876"/>
            <a:ext cx="5051474" cy="8203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INTRODUÇÃO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079168B6-D0B3-3DD5-C9E9-B95599A224E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83368"/>
          </a:xfrm>
          <a:prstGeom prst="rect">
            <a:avLst/>
          </a:prstGeom>
        </p:spPr>
      </p:pic>
      <p:sp>
        <p:nvSpPr>
          <p:cNvPr id="7" name="Espaço Reservado para Conteúdo 2">
            <a:extLst>
              <a:ext uri="{FF2B5EF4-FFF2-40B4-BE49-F238E27FC236}">
                <a16:creationId xmlns:a16="http://schemas.microsoft.com/office/drawing/2014/main" id="{6AC18A30-3C30-CC01-1D43-131DC618822A}"/>
              </a:ext>
            </a:extLst>
          </p:cNvPr>
          <p:cNvSpPr txBox="1">
            <a:spLocks/>
          </p:cNvSpPr>
          <p:nvPr/>
        </p:nvSpPr>
        <p:spPr>
          <a:xfrm>
            <a:off x="825091" y="2246582"/>
            <a:ext cx="5051474" cy="8203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(caixa de texto)</a:t>
            </a:r>
          </a:p>
          <a:p>
            <a:pPr marL="0" indent="0" algn="just">
              <a:buFont typeface="Arial" panose="020B0604020202020204" pitchFamily="34" charset="0"/>
              <a:buNone/>
            </a:pP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84690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AB85D89-E5B2-6D16-3C68-1EA7C0271D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0182" y="1631876"/>
            <a:ext cx="5051474" cy="8203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METODOLOGIA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079168B6-D0B3-3DD5-C9E9-B95599A224E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83368"/>
          </a:xfrm>
          <a:prstGeom prst="rect">
            <a:avLst/>
          </a:prstGeom>
        </p:spPr>
      </p:pic>
      <p:sp>
        <p:nvSpPr>
          <p:cNvPr id="7" name="Espaço Reservado para Conteúdo 2">
            <a:extLst>
              <a:ext uri="{FF2B5EF4-FFF2-40B4-BE49-F238E27FC236}">
                <a16:creationId xmlns:a16="http://schemas.microsoft.com/office/drawing/2014/main" id="{6AC18A30-3C30-CC01-1D43-131DC618822A}"/>
              </a:ext>
            </a:extLst>
          </p:cNvPr>
          <p:cNvSpPr txBox="1">
            <a:spLocks/>
          </p:cNvSpPr>
          <p:nvPr/>
        </p:nvSpPr>
        <p:spPr>
          <a:xfrm>
            <a:off x="825091" y="2246582"/>
            <a:ext cx="5051474" cy="8203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(caixa de texto)</a:t>
            </a:r>
          </a:p>
          <a:p>
            <a:pPr marL="0" indent="0" algn="just">
              <a:buFont typeface="Arial" panose="020B0604020202020204" pitchFamily="34" charset="0"/>
              <a:buNone/>
            </a:pP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56072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AB85D89-E5B2-6D16-3C68-1EA7C0271D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0182" y="1631876"/>
            <a:ext cx="5051474" cy="8203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RESULTADOS E DISCUSSÕES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079168B6-D0B3-3DD5-C9E9-B95599A224E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83368"/>
          </a:xfrm>
          <a:prstGeom prst="rect">
            <a:avLst/>
          </a:prstGeom>
        </p:spPr>
      </p:pic>
      <p:sp>
        <p:nvSpPr>
          <p:cNvPr id="7" name="Espaço Reservado para Conteúdo 2">
            <a:extLst>
              <a:ext uri="{FF2B5EF4-FFF2-40B4-BE49-F238E27FC236}">
                <a16:creationId xmlns:a16="http://schemas.microsoft.com/office/drawing/2014/main" id="{6AC18A30-3C30-CC01-1D43-131DC618822A}"/>
              </a:ext>
            </a:extLst>
          </p:cNvPr>
          <p:cNvSpPr txBox="1">
            <a:spLocks/>
          </p:cNvSpPr>
          <p:nvPr/>
        </p:nvSpPr>
        <p:spPr>
          <a:xfrm>
            <a:off x="825091" y="2246582"/>
            <a:ext cx="5051474" cy="8203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(caixa de texto)</a:t>
            </a:r>
          </a:p>
          <a:p>
            <a:pPr marL="0" indent="0" algn="just">
              <a:buFont typeface="Arial" panose="020B0604020202020204" pitchFamily="34" charset="0"/>
              <a:buNone/>
            </a:pP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62814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AB85D89-E5B2-6D16-3C68-1EA7C0271D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0182" y="1631876"/>
            <a:ext cx="5051474" cy="8203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RESULTADOS E DISCUSSÕES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079168B6-D0B3-3DD5-C9E9-B95599A224E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83368"/>
          </a:xfrm>
          <a:prstGeom prst="rect">
            <a:avLst/>
          </a:prstGeom>
        </p:spPr>
      </p:pic>
      <p:sp>
        <p:nvSpPr>
          <p:cNvPr id="7" name="Espaço Reservado para Conteúdo 2">
            <a:extLst>
              <a:ext uri="{FF2B5EF4-FFF2-40B4-BE49-F238E27FC236}">
                <a16:creationId xmlns:a16="http://schemas.microsoft.com/office/drawing/2014/main" id="{6AC18A30-3C30-CC01-1D43-131DC618822A}"/>
              </a:ext>
            </a:extLst>
          </p:cNvPr>
          <p:cNvSpPr txBox="1">
            <a:spLocks/>
          </p:cNvSpPr>
          <p:nvPr/>
        </p:nvSpPr>
        <p:spPr>
          <a:xfrm>
            <a:off x="825091" y="2246582"/>
            <a:ext cx="5051474" cy="8203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(caixa de texto)</a:t>
            </a:r>
          </a:p>
          <a:p>
            <a:pPr marL="0" indent="0" algn="just">
              <a:buFont typeface="Arial" panose="020B0604020202020204" pitchFamily="34" charset="0"/>
              <a:buNone/>
            </a:pP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06580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AB85D89-E5B2-6D16-3C68-1EA7C0271D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0181" y="1631876"/>
            <a:ext cx="5991345" cy="8203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CONCLUSÕES/CONSIDERAÇÕES FINAIS 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079168B6-D0B3-3DD5-C9E9-B95599A224E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83368"/>
          </a:xfrm>
          <a:prstGeom prst="rect">
            <a:avLst/>
          </a:prstGeom>
        </p:spPr>
      </p:pic>
      <p:sp>
        <p:nvSpPr>
          <p:cNvPr id="5" name="Espaço Reservado para Conteúdo 2">
            <a:extLst>
              <a:ext uri="{FF2B5EF4-FFF2-40B4-BE49-F238E27FC236}">
                <a16:creationId xmlns:a16="http://schemas.microsoft.com/office/drawing/2014/main" id="{C8C8D02D-0E45-BC78-CEC5-3E70F47B5986}"/>
              </a:ext>
            </a:extLst>
          </p:cNvPr>
          <p:cNvSpPr txBox="1">
            <a:spLocks/>
          </p:cNvSpPr>
          <p:nvPr/>
        </p:nvSpPr>
        <p:spPr>
          <a:xfrm>
            <a:off x="825091" y="2246582"/>
            <a:ext cx="5051474" cy="8203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(caixa de texto)</a:t>
            </a:r>
          </a:p>
          <a:p>
            <a:pPr marL="0" indent="0" algn="just">
              <a:buFont typeface="Arial" panose="020B0604020202020204" pitchFamily="34" charset="0"/>
              <a:buNone/>
            </a:pP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85224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079168B6-D0B3-3DD5-C9E9-B95599A224E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83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110215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48</Words>
  <PresentationFormat>Widescreen</PresentationFormat>
  <Paragraphs>14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Tema do Office</vt:lpstr>
      <vt:lpstr>TÍTULO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2023-05-04T16:29:57Z</dcterms:created>
  <dcterms:modified xsi:type="dcterms:W3CDTF">2023-05-17T22:54:41Z</dcterms:modified>
</cp:coreProperties>
</file>