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0" r:id="rId3"/>
    <p:sldId id="261" r:id="rId4"/>
    <p:sldId id="262" r:id="rId5"/>
    <p:sldId id="265" r:id="rId6"/>
    <p:sldId id="263" r:id="rId7"/>
    <p:sldId id="264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C6AFC2E-A07E-C45A-7A44-77A20288BC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5E44B32-8B46-6481-A2D2-904AC236E2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C6428-1E4A-4ADF-9591-1DEE25320747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E959FF-09C7-9D1A-E30E-15C438F4DB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1F42BA4-1BEE-FACB-BF7A-92B19FDEDA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7D19C-9529-481B-92F3-FA9C530CA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177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3FCD7-92ED-4FCD-AE40-E471C2721576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1B77-DF47-4375-84CD-34DF5E0AE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63584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9862B-077B-F4B3-C0F5-2A5220648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121DB4-8D27-FABB-0BB2-A61DD34AE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078BA1-FD86-36DA-7D9D-1C732480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A4E526-89A3-187E-D0B2-D437766D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C3E893-010D-DD5D-0A4E-A8DBF29B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35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E6E21-5038-81F9-3C61-DAA151B2E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9A307C7-8706-F944-1C7B-D0601EB0E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B87E04-C91F-B155-0DF9-B524BFD68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0E4761-A455-0B91-4239-09E311576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A1A76D-7637-942D-61F0-90D9CF65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17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E7DA33-921D-1C8A-78F6-8031A974D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93B94A5-29E1-DE42-2B34-5A6760BF7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2AF6BC-03EE-AF1A-AC61-231FC198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F05C3A-42EA-7550-AD25-0D0F8FAC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CC8A39-CF33-72C7-1981-3B9BE130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8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0BB0B-C029-9CB1-B6B1-2935DE766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E53C9D-7D5C-506A-CF5F-B978C9F7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7A3FAC-CED1-138B-645E-C65AE013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B8D978-21F1-8B6F-8C36-671D6AE5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FBCA74-0D08-20A4-F941-D9518027B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69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70C05-A69D-1B44-76CF-9C40731BA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3208F3-96B0-696D-861D-85DA9C59F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FE874B-2C04-E7B3-B6EB-D6B1FA35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65A789-3C37-2F57-D306-DB985AAED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C93117-C525-A0B4-B331-56C22302E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39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57310-5C22-3B06-5FA7-41BC885D2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E1E12D-51D7-5645-119C-75BB74904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B31B20-6B57-A50C-9309-2313AB9A7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FB70A0-6A03-F90F-2A93-39831E8A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404585-FDDC-B260-BA69-74DCE3D6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E079BF-BDB6-FC3E-03B5-3E46AACD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49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6B166-AC01-3849-9A3F-FD66DCEEB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5B6AA1-6D1F-F80D-E627-F546E39FD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4A24DD-EFBB-4816-1574-EF88D88E3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F0FDE95-3D3F-B027-8002-E45FCFE72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5A2852-9333-8BDA-56AC-21DE499D0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39270CA-555D-0D46-44F5-338EA539F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BAC8B6-D310-ED7F-C586-533A3E2F9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FC9BA26-E74E-FA85-B5BD-58CDB20F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1AA1B-0BFD-767C-88C2-1C07983E0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E53429C-87F1-B7EE-7158-EA0D78F2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C02A8D-2D73-12C4-E707-F7B4D6A7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80C8057-7159-1A26-708D-C4DFC253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95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E3E4B70-D375-7A3A-7CAC-407ECF57F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7B9D6D-A75C-3E79-F070-8662FB8B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DD0E62-5F7F-E1E8-25C6-C6786500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10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5D430-5BC8-7EAD-B705-61C6434EC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A46CA8-AED5-1EE8-C619-721887B62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E7FC63-FAF6-A212-FB04-A4C82BF3C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06FFB04-13C4-5AD2-39EE-80DACCD38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38F342-DB1F-F9ED-C1DD-C6D10112A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9FC6FA-9B33-8899-8D14-E5B00E34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54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B9491-117C-8136-0BF8-503F5BB9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D27C160-BFCA-1FC9-D30F-211357E42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D9C7EC-E143-8232-0DED-8EFE2ECE0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DA0FE3-F112-428E-014F-EFEE1B50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C5FDD6-53DA-10A7-0B5A-96778D473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42B5D5-6224-B22C-49E5-DC732E62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86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3B4D3C5-A924-2D94-C9D2-90CF93538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90B41D-A4DA-0FC5-D062-BFC1AE25C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6A655B-9E2A-9F90-5A38-25C724DAA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6FF4-107D-4434-9748-B0C26BBABA1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DD1B6A-5620-F7FD-3B98-C1BCAE3B9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40669C-6DD6-F519-09C1-31C6CAB58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AC86-8B25-48AF-BF29-7E494B0B2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80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2A724-FE16-35FF-259D-34708BB4B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82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B85D89-E5B2-6D16-3C68-1EA7C0271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17" y="5206348"/>
            <a:ext cx="5051474" cy="132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Autores:</a:t>
            </a:r>
          </a:p>
          <a:p>
            <a:pPr marL="0" indent="0" algn="ctr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Nome do Autor 1</a:t>
            </a:r>
          </a:p>
          <a:p>
            <a:pPr marL="0" indent="0" algn="ctr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Nome do autor N</a:t>
            </a:r>
          </a:p>
          <a:p>
            <a:pPr marL="0" indent="0" algn="ctr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79168B6-D0B3-3DD5-C9E9-B95599A224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4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B85D89-E5B2-6D16-3C68-1EA7C0271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82" y="1631876"/>
            <a:ext cx="5051474" cy="820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79168B6-D0B3-3DD5-C9E9-B95599A224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6AC18A30-3C30-CC01-1D43-131DC618822A}"/>
              </a:ext>
            </a:extLst>
          </p:cNvPr>
          <p:cNvSpPr txBox="1">
            <a:spLocks/>
          </p:cNvSpPr>
          <p:nvPr/>
        </p:nvSpPr>
        <p:spPr>
          <a:xfrm>
            <a:off x="825091" y="2246582"/>
            <a:ext cx="5051474" cy="820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(caixa de texto)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46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B85D89-E5B2-6D16-3C68-1EA7C0271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82" y="1631876"/>
            <a:ext cx="5051474" cy="820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79168B6-D0B3-3DD5-C9E9-B95599A224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6AC18A30-3C30-CC01-1D43-131DC618822A}"/>
              </a:ext>
            </a:extLst>
          </p:cNvPr>
          <p:cNvSpPr txBox="1">
            <a:spLocks/>
          </p:cNvSpPr>
          <p:nvPr/>
        </p:nvSpPr>
        <p:spPr>
          <a:xfrm>
            <a:off x="825091" y="2246582"/>
            <a:ext cx="5051474" cy="820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(caixa de texto)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0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B85D89-E5B2-6D16-3C68-1EA7C0271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82" y="1631876"/>
            <a:ext cx="5051474" cy="820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79168B6-D0B3-3DD5-C9E9-B95599A224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6AC18A30-3C30-CC01-1D43-131DC618822A}"/>
              </a:ext>
            </a:extLst>
          </p:cNvPr>
          <p:cNvSpPr txBox="1">
            <a:spLocks/>
          </p:cNvSpPr>
          <p:nvPr/>
        </p:nvSpPr>
        <p:spPr>
          <a:xfrm>
            <a:off x="825091" y="2246582"/>
            <a:ext cx="5051474" cy="820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(caixa de texto)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28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B85D89-E5B2-6D16-3C68-1EA7C0271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82" y="1631876"/>
            <a:ext cx="5051474" cy="820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79168B6-D0B3-3DD5-C9E9-B95599A224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6AC18A30-3C30-CC01-1D43-131DC618822A}"/>
              </a:ext>
            </a:extLst>
          </p:cNvPr>
          <p:cNvSpPr txBox="1">
            <a:spLocks/>
          </p:cNvSpPr>
          <p:nvPr/>
        </p:nvSpPr>
        <p:spPr>
          <a:xfrm>
            <a:off x="825091" y="2246582"/>
            <a:ext cx="5051474" cy="820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(caixa de texto)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65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B85D89-E5B2-6D16-3C68-1EA7C0271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81" y="1631876"/>
            <a:ext cx="5991345" cy="820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CONCLUSÕES/CONSIDERAÇÕES FINAIS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79168B6-D0B3-3DD5-C9E9-B95599A224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8C8D02D-0E45-BC78-CEC5-3E70F47B5986}"/>
              </a:ext>
            </a:extLst>
          </p:cNvPr>
          <p:cNvSpPr txBox="1">
            <a:spLocks/>
          </p:cNvSpPr>
          <p:nvPr/>
        </p:nvSpPr>
        <p:spPr>
          <a:xfrm>
            <a:off x="825091" y="2246582"/>
            <a:ext cx="5051474" cy="820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(caixa de texto)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2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79168B6-D0B3-3DD5-C9E9-B95599A224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02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48</Words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TÍTULO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2023-05-04T16:29:57Z</dcterms:created>
  <dcterms:modified xsi:type="dcterms:W3CDTF">2023-05-17T22:54:41Z</dcterms:modified>
</cp:coreProperties>
</file>