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92" d="100"/>
          <a:sy n="192" d="100"/>
        </p:scale>
        <p:origin x="-856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32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2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1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8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8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7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61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6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1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3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39C7C-0808-4648-96FA-CC0A2802FFFE}" type="datetimeFigureOut">
              <a:rPr lang="en-US" smtClean="0"/>
              <a:t>29/10/20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42F14-69BB-4145-B572-A8ED7BB38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2660" y="0"/>
            <a:ext cx="1491340" cy="11185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9221" y="138918"/>
            <a:ext cx="72563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T</a:t>
            </a:r>
            <a:r>
              <a:rPr lang="en-US" sz="2000" b="1" dirty="0" smtClean="0">
                <a:latin typeface="Arial"/>
                <a:cs typeface="Arial"/>
              </a:rPr>
              <a:t>ÍTULO DO TRABALHO</a:t>
            </a:r>
          </a:p>
          <a:p>
            <a:r>
              <a:rPr lang="en-US" sz="1500" dirty="0" err="1" smtClean="0">
                <a:latin typeface="Arial"/>
                <a:cs typeface="Arial"/>
              </a:rPr>
              <a:t>Autores</a:t>
            </a:r>
            <a:endParaRPr lang="en-US" sz="1500" dirty="0" smtClean="0">
              <a:latin typeface="Arial"/>
              <a:cs typeface="Arial"/>
            </a:endParaRPr>
          </a:p>
          <a:p>
            <a:r>
              <a:rPr lang="en-US" sz="1500" dirty="0" err="1" smtClean="0">
                <a:latin typeface="Arial"/>
                <a:cs typeface="Arial"/>
              </a:rPr>
              <a:t>Institui</a:t>
            </a:r>
            <a:r>
              <a:rPr lang="en-US" sz="1500" dirty="0" err="1" smtClean="0">
                <a:latin typeface="Arial"/>
                <a:cs typeface="Arial"/>
              </a:rPr>
              <a:t>ção</a:t>
            </a:r>
            <a:endParaRPr lang="en-US" sz="15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9957" y="1666118"/>
            <a:ext cx="142888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/>
                <a:cs typeface="Arial"/>
              </a:rPr>
              <a:t>Objetivo</a:t>
            </a:r>
          </a:p>
          <a:p>
            <a:endParaRPr lang="pt-BR" b="1" dirty="0" smtClean="0">
              <a:latin typeface="Arial"/>
              <a:cs typeface="Arial"/>
            </a:endParaRPr>
          </a:p>
          <a:p>
            <a:r>
              <a:rPr lang="pt-BR" b="1" dirty="0" smtClean="0">
                <a:latin typeface="Arial"/>
                <a:cs typeface="Arial"/>
              </a:rPr>
              <a:t>Métodos</a:t>
            </a:r>
          </a:p>
          <a:p>
            <a:endParaRPr lang="pt-BR" b="1" dirty="0" smtClean="0">
              <a:latin typeface="Arial"/>
              <a:cs typeface="Arial"/>
            </a:endParaRPr>
          </a:p>
          <a:p>
            <a:r>
              <a:rPr lang="pt-BR" b="1" dirty="0" smtClean="0">
                <a:latin typeface="Arial"/>
                <a:cs typeface="Arial"/>
              </a:rPr>
              <a:t>Resultados</a:t>
            </a:r>
          </a:p>
          <a:p>
            <a:endParaRPr lang="pt-BR" b="1" dirty="0" smtClean="0">
              <a:latin typeface="Arial"/>
              <a:cs typeface="Arial"/>
            </a:endParaRPr>
          </a:p>
          <a:p>
            <a:r>
              <a:rPr lang="pt-BR" b="1" dirty="0" smtClean="0">
                <a:latin typeface="Arial"/>
                <a:cs typeface="Arial"/>
              </a:rPr>
              <a:t>Conclusão</a:t>
            </a:r>
            <a:r>
              <a:rPr lang="pt-BR" b="1" dirty="0" smtClean="0">
                <a:effectLst/>
                <a:latin typeface="Arial"/>
                <a:cs typeface="Arial"/>
              </a:rPr>
              <a:t> 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9957" y="4282918"/>
            <a:ext cx="8865881" cy="369332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"/>
                <a:cs typeface="Arial"/>
              </a:rPr>
              <a:t>Todos os t</a:t>
            </a:r>
            <a:r>
              <a:rPr lang="pt-BR" b="1" dirty="0" smtClean="0">
                <a:latin typeface="Arial"/>
                <a:cs typeface="Arial"/>
              </a:rPr>
              <a:t>ópicos acima devem estar contidos nos slides.</a:t>
            </a:r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4818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2660" y="0"/>
            <a:ext cx="1491340" cy="111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18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2660" y="0"/>
            <a:ext cx="1491340" cy="111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1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Application>Microsoft Macintosh PowerPoint</Application>
  <PresentationFormat>On-screen Show (16:9)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Eduardo Caldas Costa</dc:creator>
  <cp:lastModifiedBy>Eduardo Caldas Costa</cp:lastModifiedBy>
  <cp:revision>1</cp:revision>
  <dcterms:created xsi:type="dcterms:W3CDTF">2020-10-29T21:59:07Z</dcterms:created>
  <dcterms:modified xsi:type="dcterms:W3CDTF">2020-10-29T22:07:50Z</dcterms:modified>
</cp:coreProperties>
</file>