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no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20"/>
    <p:sldId id="257" r:id="rId21"/>
    <p:sldId id="258" r:id="rId22"/>
    <p:sldId id="259" r:id="rId23"/>
  </p:sldIdLst>
  <p:sldSz cx="18288000" cy="10287000"/>
  <p:notesSz cx="6858000" cy="9144000"/>
  <p:embeddedFontLst>
    <p:embeddedFont>
      <p:font typeface="Arimo" charset="1" panose="020B0604020202020204"/>
      <p:regular r:id="rId6"/>
    </p:embeddedFont>
    <p:embeddedFont>
      <p:font typeface="Arimo Bold" charset="1" panose="020B0704020202020204"/>
      <p:regular r:id="rId7"/>
    </p:embeddedFont>
    <p:embeddedFont>
      <p:font typeface="Arimo Italics" charset="1" panose="020B0604020202090204"/>
      <p:regular r:id="rId8"/>
    </p:embeddedFont>
    <p:embeddedFont>
      <p:font typeface="Arimo Bold Italics" charset="1" panose="020B0704020202090204"/>
      <p:regular r:id="rId9"/>
    </p:embeddedFont>
    <p:embeddedFont>
      <p:font typeface="Montserrat" charset="1" panose="00000500000000000000"/>
      <p:regular r:id="rId10"/>
    </p:embeddedFont>
    <p:embeddedFont>
      <p:font typeface="Montserrat Bold" charset="1" panose="00000600000000000000"/>
      <p:regular r:id="rId11"/>
    </p:embeddedFont>
    <p:embeddedFont>
      <p:font typeface="Montserrat Italics" charset="1" panose="00000500000000000000"/>
      <p:regular r:id="rId12"/>
    </p:embeddedFont>
    <p:embeddedFont>
      <p:font typeface="Montserrat Bold Italics" charset="1" panose="00000600000000000000"/>
      <p:regular r:id="rId13"/>
    </p:embeddedFont>
    <p:embeddedFont>
      <p:font typeface="Artegra Slab Condensed" charset="1" panose="02000506040000020004"/>
      <p:regular r:id="rId14"/>
    </p:embeddedFont>
    <p:embeddedFont>
      <p:font typeface="Artegra Slab Condensed Bold" charset="1" panose="02000806050000020004"/>
      <p:regular r:id="rId15"/>
    </p:embeddedFont>
    <p:embeddedFont>
      <p:font typeface="Artegra Slab Condensed Italics" charset="1" panose="02000506040000020004"/>
      <p:regular r:id="rId16"/>
    </p:embeddedFont>
    <p:embeddedFont>
      <p:font typeface="Artegra Slab Condensed Bold Italics" charset="1" panose="02000806050000020004"/>
      <p:regular r:id="rId17"/>
    </p:embeddedFont>
    <p:embeddedFont>
      <p:font typeface="Gliker SemiBold" charset="1" panose="00000700000000000000"/>
      <p:regular r:id="rId18"/>
    </p:embeddedFont>
    <p:embeddedFont>
      <p:font typeface="Gliker SemiBold Bold" charset="1" panose="00000A00000000000000"/>
      <p:regular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no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slides/slide1.xml" Type="http://schemas.openxmlformats.org/officeDocument/2006/relationships/slide"/><Relationship Id="rId21" Target="slides/slide2.xml" Type="http://schemas.openxmlformats.org/officeDocument/2006/relationships/slide"/><Relationship Id="rId22" Target="slides/slide3.xml" Type="http://schemas.openxmlformats.org/officeDocument/2006/relationships/slide"/><Relationship Id="rId23" Target="slides/slide4.xml" Type="http://schemas.openxmlformats.org/officeDocument/2006/relationships/slide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fonts/font6.fntdata" Type="http://schemas.openxmlformats.org/officeDocument/2006/relationships/font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no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/Relationships>
</file>

<file path=ppt/slides/_rels/slide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/Relationships>
</file>

<file path=ppt/slides/_rels/slide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/Relationships>
</file>

<file path=ppt/slides/_rels/slide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>
            <a:off x="0" y="0"/>
            <a:ext cx="18288000" cy="10287000"/>
          </a:xfrm>
          <a:prstGeom prst="rect">
            <a:avLst/>
          </a:prstGeom>
        </p:spPr>
      </p:pic>
      <p:sp>
        <p:nvSpPr>
          <p:cNvPr name="TextBox 3" id="3"/>
          <p:cNvSpPr txBox="true"/>
          <p:nvPr/>
        </p:nvSpPr>
        <p:spPr>
          <a:xfrm rot="0">
            <a:off x="1028700" y="2313209"/>
            <a:ext cx="3602164" cy="6572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242"/>
              </a:lnSpc>
            </a:pPr>
            <a:r>
              <a:rPr lang="en-US" sz="4368">
                <a:solidFill>
                  <a:srgbClr val="2E2E2E"/>
                </a:solidFill>
                <a:latin typeface="Montserrat"/>
              </a:rPr>
              <a:t>Instituição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028700" y="3087646"/>
            <a:ext cx="9663991" cy="6789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622"/>
              </a:lnSpc>
            </a:pPr>
            <a:r>
              <a:rPr lang="en-US" sz="4015">
                <a:solidFill>
                  <a:srgbClr val="2E2E2E"/>
                </a:solidFill>
                <a:latin typeface="Montserrat Bold"/>
              </a:rPr>
              <a:t>Autor e/ou coautor e/ou orientador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028700" y="4428561"/>
            <a:ext cx="15253543" cy="7043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99"/>
              </a:lnSpc>
            </a:pPr>
            <a:r>
              <a:rPr lang="en-US" sz="4141">
                <a:solidFill>
                  <a:srgbClr val="2E2E2E"/>
                </a:solidFill>
                <a:latin typeface="Gliker SemiBold Bold"/>
              </a:rPr>
              <a:t>TÍTULO DO TRABALHO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028700" y="6050500"/>
            <a:ext cx="15253543" cy="11984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818"/>
              </a:lnSpc>
            </a:pPr>
            <a:r>
              <a:rPr lang="en-US" sz="3441">
                <a:solidFill>
                  <a:srgbClr val="2E2E2E"/>
                </a:solidFill>
                <a:latin typeface="Montserrat"/>
              </a:rPr>
              <a:t>Palavras-chave:</a:t>
            </a:r>
          </a:p>
          <a:p>
            <a:pPr algn="l">
              <a:lnSpc>
                <a:spcPts val="4818"/>
              </a:lnSpc>
            </a:pPr>
            <a:r>
              <a:rPr lang="en-US" sz="3441">
                <a:solidFill>
                  <a:srgbClr val="2E2E2E"/>
                </a:solidFill>
                <a:latin typeface="Montserrat"/>
              </a:rPr>
              <a:t>Eixo temático: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>
            <a:off x="0" y="0"/>
            <a:ext cx="18288000" cy="10287000"/>
          </a:xfrm>
          <a:prstGeom prst="rect">
            <a:avLst/>
          </a:prstGeom>
        </p:spPr>
      </p:pic>
      <p:sp>
        <p:nvSpPr>
          <p:cNvPr name="TextBox 3" id="3"/>
          <p:cNvSpPr txBox="true"/>
          <p:nvPr/>
        </p:nvSpPr>
        <p:spPr>
          <a:xfrm rot="0">
            <a:off x="1028700" y="2313209"/>
            <a:ext cx="5019666" cy="15259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2047"/>
              </a:lnSpc>
            </a:pPr>
            <a:r>
              <a:rPr lang="en-US" sz="10038">
                <a:solidFill>
                  <a:srgbClr val="2E2E2E"/>
                </a:solidFill>
                <a:latin typeface="Gliker SemiBold"/>
              </a:rPr>
              <a:t>TÍTULO 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048296" y="4382723"/>
            <a:ext cx="2561957" cy="7607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622"/>
              </a:lnSpc>
            </a:pPr>
            <a:r>
              <a:rPr lang="en-US" sz="4015">
                <a:solidFill>
                  <a:srgbClr val="2E2E2E"/>
                </a:solidFill>
                <a:latin typeface="Montserrat Semi-Bold"/>
              </a:rPr>
              <a:t>Subtítulo 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048296" y="5705475"/>
            <a:ext cx="15253543" cy="18080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818"/>
              </a:lnSpc>
            </a:pPr>
            <a:r>
              <a:rPr lang="en-US" sz="3441">
                <a:solidFill>
                  <a:srgbClr val="2E2E2E"/>
                </a:solidFill>
                <a:latin typeface="Montserrat"/>
              </a:rPr>
              <a:t>Corpo do texto</a:t>
            </a:r>
          </a:p>
          <a:p>
            <a:pPr algn="l">
              <a:lnSpc>
                <a:spcPts val="4819"/>
              </a:lnSpc>
            </a:pPr>
            <a:r>
              <a:rPr lang="en-US" sz="3442">
                <a:solidFill>
                  <a:srgbClr val="2E2E2E"/>
                </a:solidFill>
                <a:latin typeface="Montserrat"/>
              </a:rPr>
              <a:t>atençãoàsnormasatençãoàsnormasatençãoàsnormasatençãoàsnormasatençãoàsnormasatençãoàsnormas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>
            <a:off x="0" y="0"/>
            <a:ext cx="18288000" cy="10287000"/>
          </a:xfrm>
          <a:prstGeom prst="rect">
            <a:avLst/>
          </a:prstGeom>
        </p:spPr>
      </p:pic>
      <p:sp>
        <p:nvSpPr>
          <p:cNvPr name="TextBox 3" id="3"/>
          <p:cNvSpPr txBox="true"/>
          <p:nvPr/>
        </p:nvSpPr>
        <p:spPr>
          <a:xfrm rot="0">
            <a:off x="10344266" y="7045403"/>
            <a:ext cx="5681036" cy="11009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346"/>
              </a:lnSpc>
            </a:pPr>
            <a:r>
              <a:rPr lang="en-US" sz="3846">
                <a:solidFill>
                  <a:srgbClr val="000000"/>
                </a:solidFill>
                <a:latin typeface="Artegra Slab Condensed"/>
              </a:rPr>
              <a:t>Instagram:</a:t>
            </a:r>
          </a:p>
          <a:p>
            <a:pPr algn="l">
              <a:lnSpc>
                <a:spcPts val="4346"/>
              </a:lnSpc>
            </a:pPr>
            <a:r>
              <a:rPr lang="en-US" sz="3846">
                <a:solidFill>
                  <a:srgbClr val="000000"/>
                </a:solidFill>
                <a:latin typeface="Artegra Slab Condensed"/>
              </a:rPr>
              <a:t>Email: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DAFjC2vNwrQ</dc:identifier>
  <dcterms:modified xsi:type="dcterms:W3CDTF">2011-08-01T06:04:30Z</dcterms:modified>
  <cp:revision>1</cp:revision>
  <dc:title>TEMPLATE SLIDE JBENF</dc:title>
</cp:coreProperties>
</file>