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Lato Bold" panose="020B0604020202020204" charset="0"/>
      <p:regular r:id="rId3"/>
    </p:embeddedFont>
    <p:embeddedFont>
      <p:font typeface="Montserrat Bold" panose="020B0604020202020204" charset="0"/>
      <p:regular r:id="rId4"/>
    </p:embeddedFont>
    <p:embeddedFont>
      <p:font typeface="Open Sans" panose="020B0606030504020204" pitchFamily="34" charset="0"/>
      <p:regular r:id="rId5"/>
    </p:embeddedFont>
    <p:embeddedFont>
      <p:font typeface="Open Sans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2" d="100"/>
          <a:sy n="92" d="100"/>
        </p:scale>
        <p:origin x="-1133" y="-6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na Morais" userId="660eb5550fe09646" providerId="LiveId" clId="{B450C788-4728-44D3-AE42-1FD54AC6ADA4}"/>
    <pc:docChg chg="modSld">
      <pc:chgData name="Fredna Morais" userId="660eb5550fe09646" providerId="LiveId" clId="{B450C788-4728-44D3-AE42-1FD54AC6ADA4}" dt="2025-06-01T20:12:27.434" v="0" actId="20577"/>
      <pc:docMkLst>
        <pc:docMk/>
      </pc:docMkLst>
      <pc:sldChg chg="modSp mod">
        <pc:chgData name="Fredna Morais" userId="660eb5550fe09646" providerId="LiveId" clId="{B450C788-4728-44D3-AE42-1FD54AC6ADA4}" dt="2025-06-01T20:12:27.434" v="0" actId="20577"/>
        <pc:sldMkLst>
          <pc:docMk/>
          <pc:sldMk cId="0" sldId="256"/>
        </pc:sldMkLst>
        <pc:spChg chg="mod">
          <ac:chgData name="Fredna Morais" userId="660eb5550fe09646" providerId="LiveId" clId="{B450C788-4728-44D3-AE42-1FD54AC6ADA4}" dt="2025-06-01T20:12:27.434" v="0" actId="20577"/>
          <ac:spMkLst>
            <pc:docMk/>
            <pc:sldMk cId="0" sldId="256"/>
            <ac:spMk id="3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181746"/>
            <a:ext cx="15120000" cy="1202254"/>
            <a:chOff x="0" y="0"/>
            <a:chExt cx="12743111" cy="1013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43111" cy="1013258"/>
            </a:xfrm>
            <a:custGeom>
              <a:avLst/>
              <a:gdLst/>
              <a:ahLst/>
              <a:cxnLst/>
              <a:rect l="l" t="t" r="r" b="b"/>
              <a:pathLst>
                <a:path w="12743111" h="1013258">
                  <a:moveTo>
                    <a:pt x="0" y="0"/>
                  </a:moveTo>
                  <a:lnTo>
                    <a:pt x="12743111" y="0"/>
                  </a:lnTo>
                  <a:lnTo>
                    <a:pt x="12743111" y="1013258"/>
                  </a:lnTo>
                  <a:lnTo>
                    <a:pt x="0" y="1013258"/>
                  </a:lnTo>
                  <a:close/>
                </a:path>
              </a:pathLst>
            </a:custGeom>
            <a:solidFill>
              <a:srgbClr val="78908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743111" cy="1022783"/>
            </a:xfrm>
            <a:prstGeom prst="rect">
              <a:avLst/>
            </a:prstGeom>
          </p:spPr>
          <p:txBody>
            <a:bodyPr lIns="15875" tIns="15875" rIns="15875" bIns="15875" rtlCol="0" anchor="ctr"/>
            <a:lstStyle/>
            <a:p>
              <a:pPr algn="ctr">
                <a:lnSpc>
                  <a:spcPts val="83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43853" y="20685862"/>
            <a:ext cx="1698308" cy="596288"/>
          </a:xfrm>
          <a:custGeom>
            <a:avLst/>
            <a:gdLst/>
            <a:ahLst/>
            <a:cxnLst/>
            <a:rect l="l" t="t" r="r" b="b"/>
            <a:pathLst>
              <a:path w="1698308" h="596288">
                <a:moveTo>
                  <a:pt x="0" y="0"/>
                </a:moveTo>
                <a:lnTo>
                  <a:pt x="1698307" y="0"/>
                </a:lnTo>
                <a:lnTo>
                  <a:pt x="1698307" y="596289"/>
                </a:lnTo>
                <a:lnTo>
                  <a:pt x="0" y="596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56" b="-9325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427190" y="20652875"/>
            <a:ext cx="667864" cy="667864"/>
          </a:xfrm>
          <a:custGeom>
            <a:avLst/>
            <a:gdLst/>
            <a:ahLst/>
            <a:cxnLst/>
            <a:rect l="l" t="t" r="r" b="b"/>
            <a:pathLst>
              <a:path w="667864" h="667864">
                <a:moveTo>
                  <a:pt x="0" y="0"/>
                </a:moveTo>
                <a:lnTo>
                  <a:pt x="667864" y="0"/>
                </a:lnTo>
                <a:lnTo>
                  <a:pt x="667864" y="667864"/>
                </a:lnTo>
                <a:lnTo>
                  <a:pt x="0" y="667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4095054" y="20652875"/>
            <a:ext cx="667864" cy="667864"/>
          </a:xfrm>
          <a:custGeom>
            <a:avLst/>
            <a:gdLst/>
            <a:ahLst/>
            <a:cxnLst/>
            <a:rect l="l" t="t" r="r" b="b"/>
            <a:pathLst>
              <a:path w="667864" h="667864">
                <a:moveTo>
                  <a:pt x="0" y="0"/>
                </a:moveTo>
                <a:lnTo>
                  <a:pt x="667864" y="0"/>
                </a:lnTo>
                <a:lnTo>
                  <a:pt x="667864" y="667864"/>
                </a:lnTo>
                <a:lnTo>
                  <a:pt x="0" y="6678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4929620" y="20666518"/>
            <a:ext cx="583795" cy="640578"/>
          </a:xfrm>
          <a:custGeom>
            <a:avLst/>
            <a:gdLst/>
            <a:ahLst/>
            <a:cxnLst/>
            <a:rect l="l" t="t" r="r" b="b"/>
            <a:pathLst>
              <a:path w="583795" h="640578">
                <a:moveTo>
                  <a:pt x="0" y="0"/>
                </a:moveTo>
                <a:lnTo>
                  <a:pt x="583795" y="0"/>
                </a:lnTo>
                <a:lnTo>
                  <a:pt x="583795" y="640578"/>
                </a:lnTo>
                <a:lnTo>
                  <a:pt x="0" y="640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5647373" y="20685862"/>
            <a:ext cx="891909" cy="554278"/>
          </a:xfrm>
          <a:custGeom>
            <a:avLst/>
            <a:gdLst/>
            <a:ahLst/>
            <a:cxnLst/>
            <a:rect l="l" t="t" r="r" b="b"/>
            <a:pathLst>
              <a:path w="891909" h="554278">
                <a:moveTo>
                  <a:pt x="0" y="0"/>
                </a:moveTo>
                <a:lnTo>
                  <a:pt x="891908" y="0"/>
                </a:lnTo>
                <a:lnTo>
                  <a:pt x="891908" y="554278"/>
                </a:lnTo>
                <a:lnTo>
                  <a:pt x="0" y="5542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8066438" y="20636990"/>
            <a:ext cx="652022" cy="652022"/>
          </a:xfrm>
          <a:custGeom>
            <a:avLst/>
            <a:gdLst/>
            <a:ahLst/>
            <a:cxnLst/>
            <a:rect l="l" t="t" r="r" b="b"/>
            <a:pathLst>
              <a:path w="652022" h="652022">
                <a:moveTo>
                  <a:pt x="0" y="0"/>
                </a:moveTo>
                <a:lnTo>
                  <a:pt x="652021" y="0"/>
                </a:lnTo>
                <a:lnTo>
                  <a:pt x="652021" y="652022"/>
                </a:lnTo>
                <a:lnTo>
                  <a:pt x="0" y="6520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6688882" y="20756351"/>
            <a:ext cx="1177531" cy="455312"/>
          </a:xfrm>
          <a:custGeom>
            <a:avLst/>
            <a:gdLst/>
            <a:ahLst/>
            <a:cxnLst/>
            <a:rect l="l" t="t" r="r" b="b"/>
            <a:pathLst>
              <a:path w="1177531" h="455312">
                <a:moveTo>
                  <a:pt x="0" y="0"/>
                </a:moveTo>
                <a:lnTo>
                  <a:pt x="1177531" y="0"/>
                </a:lnTo>
                <a:lnTo>
                  <a:pt x="1177531" y="455312"/>
                </a:lnTo>
                <a:lnTo>
                  <a:pt x="0" y="4553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8851809" y="20798205"/>
            <a:ext cx="1330408" cy="466589"/>
          </a:xfrm>
          <a:custGeom>
            <a:avLst/>
            <a:gdLst/>
            <a:ahLst/>
            <a:cxnLst/>
            <a:rect l="l" t="t" r="r" b="b"/>
            <a:pathLst>
              <a:path w="1330408" h="466589">
                <a:moveTo>
                  <a:pt x="0" y="0"/>
                </a:moveTo>
                <a:lnTo>
                  <a:pt x="1330408" y="0"/>
                </a:lnTo>
                <a:lnTo>
                  <a:pt x="1330408" y="466589"/>
                </a:lnTo>
                <a:lnTo>
                  <a:pt x="0" y="4665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0353667" y="20642172"/>
            <a:ext cx="671614" cy="664924"/>
          </a:xfrm>
          <a:custGeom>
            <a:avLst/>
            <a:gdLst/>
            <a:ahLst/>
            <a:cxnLst/>
            <a:rect l="l" t="t" r="r" b="b"/>
            <a:pathLst>
              <a:path w="671614" h="664924">
                <a:moveTo>
                  <a:pt x="0" y="0"/>
                </a:moveTo>
                <a:lnTo>
                  <a:pt x="671614" y="0"/>
                </a:lnTo>
                <a:lnTo>
                  <a:pt x="671614" y="664924"/>
                </a:lnTo>
                <a:lnTo>
                  <a:pt x="0" y="664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3520354" y="20656785"/>
            <a:ext cx="676307" cy="612433"/>
          </a:xfrm>
          <a:custGeom>
            <a:avLst/>
            <a:gdLst/>
            <a:ahLst/>
            <a:cxnLst/>
            <a:rect l="l" t="t" r="r" b="b"/>
            <a:pathLst>
              <a:path w="676307" h="612433">
                <a:moveTo>
                  <a:pt x="0" y="0"/>
                </a:moveTo>
                <a:lnTo>
                  <a:pt x="676307" y="0"/>
                </a:lnTo>
                <a:lnTo>
                  <a:pt x="676307" y="612433"/>
                </a:lnTo>
                <a:lnTo>
                  <a:pt x="0" y="612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8129629" y="3417557"/>
            <a:ext cx="6251175" cy="3508472"/>
          </a:xfrm>
          <a:custGeom>
            <a:avLst/>
            <a:gdLst/>
            <a:ahLst/>
            <a:cxnLst/>
            <a:rect l="l" t="t" r="r" b="b"/>
            <a:pathLst>
              <a:path w="6251175" h="3508472">
                <a:moveTo>
                  <a:pt x="0" y="0"/>
                </a:moveTo>
                <a:lnTo>
                  <a:pt x="6251175" y="0"/>
                </a:lnTo>
                <a:lnTo>
                  <a:pt x="6251175" y="3508472"/>
                </a:lnTo>
                <a:lnTo>
                  <a:pt x="0" y="35084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 flipV="1">
            <a:off x="0" y="0"/>
            <a:ext cx="15120000" cy="3591000"/>
          </a:xfrm>
          <a:custGeom>
            <a:avLst/>
            <a:gdLst/>
            <a:ahLst/>
            <a:cxnLst/>
            <a:rect l="l" t="t" r="r" b="b"/>
            <a:pathLst>
              <a:path w="15120000" h="3591000">
                <a:moveTo>
                  <a:pt x="0" y="3591000"/>
                </a:moveTo>
                <a:lnTo>
                  <a:pt x="15120000" y="3591000"/>
                </a:lnTo>
                <a:lnTo>
                  <a:pt x="15120000" y="0"/>
                </a:lnTo>
                <a:lnTo>
                  <a:pt x="0" y="0"/>
                </a:lnTo>
                <a:lnTo>
                  <a:pt x="0" y="359100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492155" y="33934"/>
            <a:ext cx="3539527" cy="3320457"/>
          </a:xfrm>
          <a:custGeom>
            <a:avLst/>
            <a:gdLst/>
            <a:ahLst/>
            <a:cxnLst/>
            <a:rect l="l" t="t" r="r" b="b"/>
            <a:pathLst>
              <a:path w="3539527" h="3320457">
                <a:moveTo>
                  <a:pt x="0" y="0"/>
                </a:moveTo>
                <a:lnTo>
                  <a:pt x="3539527" y="0"/>
                </a:lnTo>
                <a:lnTo>
                  <a:pt x="3539527" y="3320457"/>
                </a:lnTo>
                <a:lnTo>
                  <a:pt x="0" y="332045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85160" b="-3158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3129954" y="40133"/>
            <a:ext cx="1144371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F4E9D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ENCONTRO NACIONAL: Ambiente, Migrações, Projeções e Trabalho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62962" y="482379"/>
            <a:ext cx="11821591" cy="100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733B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POPULAÇÃO &amp; DESENVOLVIMENTO NO CONTEXTO DA EMERGÊNCIA CLIMÁTICA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67796" y="1492551"/>
            <a:ext cx="4566968" cy="56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  <a:spcBef>
                <a:spcPct val="0"/>
              </a:spcBef>
            </a:pPr>
            <a:r>
              <a:rPr lang="en-US" sz="1645" b="1">
                <a:solidFill>
                  <a:srgbClr val="F4E9DC"/>
                </a:solidFill>
                <a:latin typeface="Lato Bold"/>
                <a:ea typeface="Lato Bold"/>
                <a:cs typeface="Lato Bold"/>
                <a:sym typeface="Lato Bold"/>
              </a:rPr>
              <a:t>01 a 04 de dezembro de 2025 - UERJ | Campus Maracanã - Rio de Janeiro/RJ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2155" y="20313104"/>
            <a:ext cx="1137629" cy="298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>
                <a:solidFill>
                  <a:srgbClr val="F4E9DC"/>
                </a:solidFill>
                <a:latin typeface="Lato Bold"/>
                <a:ea typeface="Lato Bold"/>
                <a:cs typeface="Lato Bold"/>
                <a:sym typeface="Lato Bold"/>
              </a:rPr>
              <a:t>Realização: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73334" y="20293306"/>
            <a:ext cx="773332" cy="298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>
                <a:solidFill>
                  <a:srgbClr val="F4E9DC"/>
                </a:solidFill>
                <a:latin typeface="Lato Bold"/>
                <a:ea typeface="Lato Bold"/>
                <a:cs typeface="Lato Bold"/>
                <a:sym typeface="Lato Bold"/>
              </a:rPr>
              <a:t>Apoio: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32710" y="20313104"/>
            <a:ext cx="1102053" cy="298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>
                <a:solidFill>
                  <a:srgbClr val="F4E9DC"/>
                </a:solidFill>
                <a:latin typeface="Lato Bold"/>
                <a:ea typeface="Lato Bold"/>
                <a:cs typeface="Lato Bold"/>
                <a:sym typeface="Lato Bold"/>
              </a:rPr>
              <a:t>Patrocínio: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0497" y="6652428"/>
            <a:ext cx="6251175" cy="334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1.INTRODUÇÃO</a:t>
            </a: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ACORDO COM A TEMÁTICA DO EVENTO, OS TRABALHOS DEVERÃO OFERECER UMA ABORDAGEM, DENTRO DE SUA ESPECIFICIDADE TÉCNICO-CIENTÍFICA, DAS ATIVIDADES LIGADAS À ÁREA.</a:t>
            </a:r>
          </a:p>
          <a:p>
            <a:pPr algn="ctr">
              <a:lnSpc>
                <a:spcPts val="5171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50497" y="10387579"/>
            <a:ext cx="6389152" cy="490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METODOLOGIA 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(SUGESTÃO: TAMANHO DA FONTE NUNCA INFERIOR 36 PT.)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ctr">
              <a:lnSpc>
                <a:spcPts val="5171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50497" y="15961054"/>
            <a:ext cx="6316125" cy="38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RESULTADOS E DISCUSSÃO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en-US" sz="22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(SUGESTÃO: INSERIR, SEMPRE QUE POSSÍVEL, FIGURAS, GRÁFICOS, IMAGENS, TABELAS E ETC.)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XXXXXXXXXXXXXXXXXXXXXXXXXXXXXXXXXXXXXXXXXXXXXXXXXXXXXXXXXXXXXXXXXXXXXXXXXXXXXXXXXXXXXXXXXXXXXXXXXXXX</a:t>
            </a:r>
          </a:p>
          <a:p>
            <a:pPr algn="ctr">
              <a:lnSpc>
                <a:spcPts val="5311"/>
              </a:lnSpc>
              <a:spcBef>
                <a:spcPct val="0"/>
              </a:spcBef>
            </a:pPr>
            <a:endParaRPr lang="en-US" sz="22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873757" y="2927971"/>
            <a:ext cx="4762918" cy="35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DO GRÁFICO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2155" y="3744916"/>
            <a:ext cx="6251175" cy="193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DO TRABALHO</a:t>
            </a:r>
          </a:p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NOME E SOBRENOME DO(S) AUTOR(ES)</a:t>
            </a:r>
          </a:p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NOME(S) DA(S) INSTITUIÇÃO(ÇÕES)/ AGÊNCIA(S) FINANCIADOR(AS)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CONTATO (E-MAIL)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29629" y="7433478"/>
            <a:ext cx="6251175" cy="256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CONCLUSÕES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XXXXXXXXXXXXXXXXXXXXXXXXXXXXXXXXXXXXXXXXXXXXXXXXXXXXXXXXXXXXXXXXXXXXXXXXXXXXXXXXXXXXXXXXXXXXXXXXXXXX</a:t>
            </a:r>
          </a:p>
          <a:p>
            <a:pPr algn="ctr">
              <a:lnSpc>
                <a:spcPts val="5171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129629" y="9958954"/>
            <a:ext cx="6251175" cy="5687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REFERÊNCIAS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[01] XXXX, MARCUS, XXXXXXXXXXXX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XXXXXXXXXXXX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PORTO ALEGRE: TOMO EDITORIAL, 2001.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[02] XXXX, MARIA, XXXXXXXXXXXX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XXXXXXXXXXXX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RECIFE: NASSAU EDITORIAL, 1999.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[039] XXXX, JOAQUIM, XXXXXXXXXXXX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XXXXXXXXXXXX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RIO DE JANEIRO: TOMO EDITORIAL, 2001. </a:t>
            </a:r>
          </a:p>
          <a:p>
            <a:pPr algn="ctr">
              <a:lnSpc>
                <a:spcPts val="5171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29629" y="15980104"/>
            <a:ext cx="6251175" cy="370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INFORMAÇÕES IMPORTANTES</a:t>
            </a:r>
          </a:p>
          <a:p>
            <a:pPr algn="just">
              <a:lnSpc>
                <a:spcPts val="2020"/>
              </a:lnSpc>
              <a:spcBef>
                <a:spcPct val="0"/>
              </a:spcBef>
            </a:pPr>
            <a:endParaRPr lang="en-US" sz="1443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•Cada autor terá à disposição um painel medindo 0,96 x 1,50 de área útil;</a:t>
            </a:r>
          </a:p>
          <a:p>
            <a:pPr algn="just">
              <a:lnSpc>
                <a:spcPts val="2020"/>
              </a:lnSpc>
              <a:spcBef>
                <a:spcPct val="0"/>
              </a:spcBef>
            </a:pPr>
            <a:endParaRPr lang="en-US" sz="1443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Recomenda-se enquadrar a apresentação numa área de 0,90 x 1,20 m (tamanho ideal do Pôster);</a:t>
            </a:r>
          </a:p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</a:t>
            </a:r>
          </a:p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•Fazer um pôster visualmente limpo não exagerando nos detalhes;</a:t>
            </a:r>
          </a:p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</a:t>
            </a:r>
          </a:p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•Usar tamanho de letra legível;</a:t>
            </a:r>
          </a:p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</a:t>
            </a:r>
          </a:p>
          <a:p>
            <a:pPr algn="just">
              <a:lnSpc>
                <a:spcPts val="2020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•O Pôster será exposto em porta Banner do tipo pedestal tripé, sendo necessária a fabricação com bastão e cordinha para que seja pendurado.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297</Words>
  <Application>Microsoft Office PowerPoint</Application>
  <PresentationFormat>Personalizar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Montserrat Bold</vt:lpstr>
      <vt:lpstr>Open Sans</vt:lpstr>
      <vt:lpstr>Open Sans Bold</vt:lpstr>
      <vt:lpstr>Calibri</vt:lpstr>
      <vt:lpstr>Lato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1.INTRODUÇÃO DE ACORDO COM A TEMÁTICA DO EVENTO, OS TRABALHOS DEVERÃO OFERECER UMA ABORDAGEM, DENTRO DE SUA ESPECIFICIDADE TÉCNICO-CIENTÍFICA, DAS ATIVIDADES LIGADAS À ÁREA.</dc:title>
  <cp:lastModifiedBy>Fredna Morais</cp:lastModifiedBy>
  <cp:revision>2</cp:revision>
  <dcterms:created xsi:type="dcterms:W3CDTF">2006-08-16T00:00:00Z</dcterms:created>
  <dcterms:modified xsi:type="dcterms:W3CDTF">2025-06-01T20:12:36Z</dcterms:modified>
  <dc:identifier>DAGo8vzJa6Q</dc:identifier>
</cp:coreProperties>
</file>