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6"/>
  </p:normalViewPr>
  <p:slideViewPr>
    <p:cSldViewPr snapToGrid="0">
      <p:cViewPr varScale="1">
        <p:scale>
          <a:sx n="77" d="100"/>
          <a:sy n="77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72E06-E29B-6D1C-55D5-3B2E56DA3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C60EF9-F066-0F91-FE4B-18A579E2D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97C32E-D83B-8762-0FCA-00CC4712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1F6808-9688-1A9A-63C3-944B2F3D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2720D2-F32F-B495-3D3E-0FC76AA7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54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9167E-DB48-B2C3-5D2C-2394FD98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20101E-5F6E-2679-99E2-301F343A0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79B4E0-C321-41FF-1AAA-6CB19579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52209A-EE32-B4E4-014B-4755D1B5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783200-D8EE-3884-15BE-330064AF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94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38B8B3-CCFA-AD49-0232-E657D8D0F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42393B-E825-7869-3E7C-98512D6AE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6D0C6C-97D3-F966-E6C1-BD1E998B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25BB8F-E167-EDE1-B1E0-3D3D61BA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68E9D-917A-576D-0E33-B5356A9D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61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476D-BAA9-8CC9-328B-BE2D42C1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9EB6E3-1620-B3B1-5158-3F99C3B6C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EA1E2A-4FBF-F360-275C-50261099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9280BE-8162-5243-E407-A66FE9B1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D8E837-6A78-EBA2-A717-069D8CFF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8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5EC5B-1362-47B4-A863-F2301FA5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D84A0A-722E-B21A-C22F-6E87D901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4D0178-B354-1B63-99EE-399FA919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EF029C-D0FE-806E-5EB3-C24EE032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D48E5-3AB4-91E1-7686-B8312614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19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1486C-BC4D-A41E-FE04-9C4768B5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5F0031-3B70-2637-F1BA-90BFDDBF2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EFA0D6-B123-6C71-764B-35B1AAC72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6A8298-A5DA-FB9E-009A-D631B88A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B27C5F-6CCD-1499-8D19-EECFE41E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6893D3-0EFB-ADD1-0271-6C418667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53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4C352-9E75-1734-DE32-65467481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0E9C83-6926-7D32-F74E-C7B7A8C5D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A41E0D-B998-72EC-E2FF-E3E3183D0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F82AC7-DE34-1C09-EF95-BDC0103CF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A9215D-BFD4-05F9-9221-8D3700F86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DD1C35-7F37-7FA9-5CD2-DAF47AB6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7C1E23E-EB90-CAFE-F692-2F16A6F16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F2E274-8A4F-53B0-8043-BCFE1EEB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52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D0155-0D89-3D26-8634-10183E1A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0D3FD9-B221-74CC-EB53-78244A7D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32F9F5-033F-9E10-641F-8A63074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EFACA4-5950-AC8B-1C62-4A834C88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65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C792F0-AFF3-68B4-9F04-C0F40F5B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2B47596-1C99-6C49-E26F-A63BF7BD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851E14-A8DD-2672-AC52-9DDBB024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99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D1A04-D830-275A-2F67-4738CF4D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976588-8D7E-1EF7-A57A-408EE6D6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AB6BCC-C362-84A5-75A2-CDC92B527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B0260D-361C-A238-315A-9F3B68A3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A39A2C-71BF-E80C-16A4-A7FBF398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ECA1AF-728B-6B80-D06E-EDA5A494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26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72F5C-4991-0932-A783-5D29C5E6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38FF62-100F-5E92-05C6-F0B2EFDCB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EB3DBE-41D2-2018-FE7D-EB3D2177B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E6AD06-E0FA-95CF-37D8-AB337449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2281F7-1B95-1FC8-71AB-87339670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6D1269-E0AF-5A59-FCF9-995AB977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95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D174522-C4B6-A9BE-6897-CA0CEE5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ECD699-D6AB-8495-503B-734BDD240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10D44-AE18-329A-D100-F8B91DB0E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EE0D-A81D-DE41-9441-F548DE23A020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7F4BDA-741A-1199-68CB-68289376C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F5FE5B-11F8-C391-07C5-C83709D24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11C1-D4E6-BE49-A844-362AEDF5B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0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91860729-7E55-6D13-14E5-8F12D392837C}"/>
              </a:ext>
            </a:extLst>
          </p:cNvPr>
          <p:cNvSpPr txBox="1"/>
          <p:nvPr/>
        </p:nvSpPr>
        <p:spPr>
          <a:xfrm>
            <a:off x="1647265" y="4186987"/>
            <a:ext cx="792704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17BBB9"/>
                </a:solidFill>
                <a:latin typeface="Arial Black"/>
                <a:ea typeface="Arial Black"/>
                <a:cs typeface="Arial Black"/>
                <a:sym typeface="Arial Black"/>
              </a:rPr>
              <a:t>TEMA DO TRABALHO</a:t>
            </a:r>
            <a:endParaRPr sz="1400" b="0" i="0" u="none" strike="noStrike" cap="none" dirty="0">
              <a:solidFill>
                <a:srgbClr val="17BB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60ACAC9F-AEBF-30C3-2406-0AAB8447C0C8}"/>
              </a:ext>
            </a:extLst>
          </p:cNvPr>
          <p:cNvSpPr txBox="1"/>
          <p:nvPr/>
        </p:nvSpPr>
        <p:spPr>
          <a:xfrm>
            <a:off x="1647265" y="4887065"/>
            <a:ext cx="4226939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1" u="none" strike="noStrike" cap="none" dirty="0">
                <a:solidFill>
                  <a:srgbClr val="08385C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 dirty="0">
              <a:solidFill>
                <a:srgbClr val="083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54685" y="5674290"/>
            <a:ext cx="589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r>
              <a:rPr lang="pt-BR" b="1" dirty="0" smtClean="0">
                <a:solidFill>
                  <a:srgbClr val="FF0000"/>
                </a:solidFill>
              </a:rPr>
              <a:t>Esse </a:t>
            </a:r>
            <a:r>
              <a:rPr lang="pt-BR" b="1" dirty="0" err="1" smtClean="0">
                <a:solidFill>
                  <a:srgbClr val="FF0000"/>
                </a:solidFill>
              </a:rPr>
              <a:t>template</a:t>
            </a:r>
            <a:r>
              <a:rPr lang="pt-BR" b="1" dirty="0" smtClean="0">
                <a:solidFill>
                  <a:srgbClr val="FF0000"/>
                </a:solidFill>
              </a:rPr>
              <a:t> é um modelo sugerido, não obrigatório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896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;p8">
            <a:extLst>
              <a:ext uri="{FF2B5EF4-FFF2-40B4-BE49-F238E27FC236}">
                <a16:creationId xmlns:a16="http://schemas.microsoft.com/office/drawing/2014/main" id="{6A816DB7-80E2-A46A-7060-5D1BC97BD7A0}"/>
              </a:ext>
            </a:extLst>
          </p:cNvPr>
          <p:cNvSpPr txBox="1"/>
          <p:nvPr/>
        </p:nvSpPr>
        <p:spPr>
          <a:xfrm>
            <a:off x="995820" y="2169946"/>
            <a:ext cx="8498541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Eu sou um texto.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Este é um espaço onde você pode colocar seus </a:t>
            </a:r>
            <a:r>
              <a:rPr lang="pt-BR" sz="1800" b="0" i="0" u="none" strike="noStrike" cap="none" dirty="0" smtClean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conteúdos do resumo, fotos, vídeos, gráficos..., </a:t>
            </a:r>
            <a:r>
              <a:rPr lang="pt-BR" sz="1800" b="0" i="0" u="none" strike="noStrike" cap="none" dirty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mas lembre-se de sempre respeitar os espaços e não colocar conteúdo demais em uma só página, já que isso não mantém a atenção do expectador por muito tempo</a:t>
            </a:r>
            <a:r>
              <a:rPr lang="pt-BR" sz="1800" b="0" i="0" u="none" strike="noStrike" cap="none" dirty="0" smtClean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. O importante é mostrar ao publico </a:t>
            </a:r>
            <a:r>
              <a:rPr lang="pt-BR" sz="1800" b="0" i="0" u="none" strike="noStrike" cap="none" smtClean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a essência </a:t>
            </a:r>
            <a:r>
              <a:rPr lang="pt-BR" sz="1800" b="0" i="0" u="none" strike="noStrike" cap="none" dirty="0" smtClean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e objetivos de seu trabalho, seja com textos, fotos, vídeos ou gráficos.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Se necessário, use mais de uma </a:t>
            </a:r>
            <a:r>
              <a:rPr lang="pt-BR" sz="1800" b="0" i="0" u="none" strike="noStrike" cap="none" dirty="0" smtClean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lâmina, desde que não ultrapasse o tempo de apresentação (</a:t>
            </a:r>
            <a:r>
              <a:rPr lang="pt-BR" sz="1800" b="1" i="0" u="none" strike="noStrike" cap="none" dirty="0" smtClean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5 minutos</a:t>
            </a:r>
            <a:r>
              <a:rPr lang="pt-BR" sz="1800" b="0" i="0" u="none" strike="noStrike" cap="none" dirty="0" smtClean="0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593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56C055A8-955A-F850-2AE1-99D380232A49}"/>
              </a:ext>
            </a:extLst>
          </p:cNvPr>
          <p:cNvSpPr txBox="1"/>
          <p:nvPr/>
        </p:nvSpPr>
        <p:spPr>
          <a:xfrm>
            <a:off x="1647265" y="4186987"/>
            <a:ext cx="792704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dirty="0">
                <a:solidFill>
                  <a:srgbClr val="17BBB9"/>
                </a:solidFill>
                <a:latin typeface="Arial Black"/>
                <a:cs typeface="Arial Black"/>
                <a:sym typeface="Arial Black"/>
              </a:rPr>
              <a:t>Obrigado.</a:t>
            </a:r>
            <a:endParaRPr sz="1400" b="0" i="0" u="none" strike="noStrike" cap="none" dirty="0">
              <a:solidFill>
                <a:srgbClr val="17BB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8;p4">
            <a:extLst>
              <a:ext uri="{FF2B5EF4-FFF2-40B4-BE49-F238E27FC236}">
                <a16:creationId xmlns:a16="http://schemas.microsoft.com/office/drawing/2014/main" id="{0E5EDCE3-730A-E3EB-A4C7-FC236E5E7572}"/>
              </a:ext>
            </a:extLst>
          </p:cNvPr>
          <p:cNvSpPr txBox="1"/>
          <p:nvPr/>
        </p:nvSpPr>
        <p:spPr>
          <a:xfrm>
            <a:off x="2091766" y="4886823"/>
            <a:ext cx="18519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email@email.com</a:t>
            </a:r>
            <a:endParaRPr sz="1200" b="0" i="0" u="none" strike="noStrike" cap="none" dirty="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Google Shape;49;p4">
            <a:extLst>
              <a:ext uri="{FF2B5EF4-FFF2-40B4-BE49-F238E27FC236}">
                <a16:creationId xmlns:a16="http://schemas.microsoft.com/office/drawing/2014/main" id="{22AD93F8-A52D-59A7-C3FD-692647CA1730}"/>
              </a:ext>
            </a:extLst>
          </p:cNvPr>
          <p:cNvSpPr txBox="1"/>
          <p:nvPr/>
        </p:nvSpPr>
        <p:spPr>
          <a:xfrm>
            <a:off x="2091766" y="5428058"/>
            <a:ext cx="18519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@instragam</a:t>
            </a:r>
            <a:endParaRPr sz="1200" b="0" i="0" u="none" strike="noStrike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Google Shape;50;p4">
            <a:extLst>
              <a:ext uri="{FF2B5EF4-FFF2-40B4-BE49-F238E27FC236}">
                <a16:creationId xmlns:a16="http://schemas.microsoft.com/office/drawing/2014/main" id="{16610ED6-9629-B2EF-DC35-919848442CD3}"/>
              </a:ext>
            </a:extLst>
          </p:cNvPr>
          <p:cNvSpPr txBox="1"/>
          <p:nvPr/>
        </p:nvSpPr>
        <p:spPr>
          <a:xfrm>
            <a:off x="4373898" y="4886823"/>
            <a:ext cx="18519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@twitter</a:t>
            </a:r>
            <a:endParaRPr sz="1200" b="0" i="0" u="none" strike="noStrike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" name="Google Shape;51;p4">
            <a:extLst>
              <a:ext uri="{FF2B5EF4-FFF2-40B4-BE49-F238E27FC236}">
                <a16:creationId xmlns:a16="http://schemas.microsoft.com/office/drawing/2014/main" id="{6314F7BB-F8F8-A3CD-AFD0-2EA646C40262}"/>
              </a:ext>
            </a:extLst>
          </p:cNvPr>
          <p:cNvSpPr txBox="1"/>
          <p:nvPr/>
        </p:nvSpPr>
        <p:spPr>
          <a:xfrm>
            <a:off x="4373898" y="5428058"/>
            <a:ext cx="18519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/facebook</a:t>
            </a:r>
            <a:endParaRPr sz="1200" b="0" i="0" u="none" strike="noStrike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" name="Google Shape;53;p4">
            <a:extLst>
              <a:ext uri="{FF2B5EF4-FFF2-40B4-BE49-F238E27FC236}">
                <a16:creationId xmlns:a16="http://schemas.microsoft.com/office/drawing/2014/main" id="{138FE01E-3F10-F20F-E1B9-FBF34FA7C0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0142" y="4848788"/>
            <a:ext cx="351624" cy="35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4;p4">
            <a:extLst>
              <a:ext uri="{FF2B5EF4-FFF2-40B4-BE49-F238E27FC236}">
                <a16:creationId xmlns:a16="http://schemas.microsoft.com/office/drawing/2014/main" id="{07A48DEB-E96E-57DC-606E-12D48ADAD2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1438" y="5358201"/>
            <a:ext cx="351624" cy="35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5;p4">
            <a:extLst>
              <a:ext uri="{FF2B5EF4-FFF2-40B4-BE49-F238E27FC236}">
                <a16:creationId xmlns:a16="http://schemas.microsoft.com/office/drawing/2014/main" id="{A8F6A709-FB67-23AA-E741-20EA6ECC51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0142" y="5358201"/>
            <a:ext cx="351624" cy="35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6;p4">
            <a:extLst>
              <a:ext uri="{FF2B5EF4-FFF2-40B4-BE49-F238E27FC236}">
                <a16:creationId xmlns:a16="http://schemas.microsoft.com/office/drawing/2014/main" id="{3C46A202-63E1-5475-F192-88A2F3787D1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1438" y="4848788"/>
            <a:ext cx="351624" cy="35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487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123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Eliene Araújo</dc:creator>
  <cp:lastModifiedBy>Breno</cp:lastModifiedBy>
  <cp:revision>3</cp:revision>
  <dcterms:created xsi:type="dcterms:W3CDTF">2023-03-29T01:30:46Z</dcterms:created>
  <dcterms:modified xsi:type="dcterms:W3CDTF">2023-03-30T14:03:41Z</dcterms:modified>
</cp:coreProperties>
</file>