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h5mrK5T78zCEJwHvpGJPmdhoFu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pt-BR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lide de Título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/>
          <p:nvPr/>
        </p:nvSpPr>
        <p:spPr>
          <a:xfrm>
            <a:off x="3175" y="6400800"/>
            <a:ext cx="121887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7"/>
          <p:cNvSpPr/>
          <p:nvPr/>
        </p:nvSpPr>
        <p:spPr>
          <a:xfrm>
            <a:off x="15" y="6334316"/>
            <a:ext cx="12188700" cy="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26" name="Google Shape;26;p7"/>
          <p:cNvCxnSpPr/>
          <p:nvPr/>
        </p:nvCxnSpPr>
        <p:spPr>
          <a:xfrm>
            <a:off x="1207658" y="4343400"/>
            <a:ext cx="98754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body" idx="1"/>
          </p:nvPr>
        </p:nvSpPr>
        <p:spPr>
          <a:xfrm rot="5400000">
            <a:off x="4114830" y="-1171816"/>
            <a:ext cx="4023300" cy="100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xto e Título Vertical" type="vertTitleAndTx">
  <p:cSld name="VERTICAL_TITLE_AND_VERTICAL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/>
          <p:nvPr/>
        </p:nvSpPr>
        <p:spPr>
          <a:xfrm>
            <a:off x="3175" y="6400800"/>
            <a:ext cx="121887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1"/>
          <p:cNvSpPr/>
          <p:nvPr/>
        </p:nvSpPr>
        <p:spPr>
          <a:xfrm>
            <a:off x="15" y="6334316"/>
            <a:ext cx="12188700" cy="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1"/>
          <p:cNvSpPr txBox="1">
            <a:spLocks noGrp="1"/>
          </p:cNvSpPr>
          <p:nvPr>
            <p:ph type="title"/>
          </p:nvPr>
        </p:nvSpPr>
        <p:spPr>
          <a:xfrm rot="5400000">
            <a:off x="7160700" y="1978978"/>
            <a:ext cx="57573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body" idx="1"/>
          </p:nvPr>
        </p:nvSpPr>
        <p:spPr>
          <a:xfrm rot="5400000">
            <a:off x="1826700" y="-573722"/>
            <a:ext cx="57573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beçalho da Seção" type="secHead">
  <p:cSld name="SECTION_HEADER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/>
        </p:nvSpPr>
        <p:spPr>
          <a:xfrm>
            <a:off x="3175" y="6400800"/>
            <a:ext cx="121887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9"/>
          <p:cNvSpPr/>
          <p:nvPr/>
        </p:nvSpPr>
        <p:spPr>
          <a:xfrm>
            <a:off x="15" y="6334316"/>
            <a:ext cx="12188700" cy="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 b="0">
                <a:solidFill>
                  <a:srgbClr val="26262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1207658" y="4343400"/>
            <a:ext cx="98754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1097279" y="1845734"/>
            <a:ext cx="49377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6217920" y="1845735"/>
            <a:ext cx="49377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1097280" y="1846052"/>
            <a:ext cx="4937700" cy="7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1097280" y="2582334"/>
            <a:ext cx="4937700" cy="3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3"/>
          </p:nvPr>
        </p:nvSpPr>
        <p:spPr>
          <a:xfrm>
            <a:off x="6217920" y="1846052"/>
            <a:ext cx="4937700" cy="7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4"/>
          </p:nvPr>
        </p:nvSpPr>
        <p:spPr>
          <a:xfrm>
            <a:off x="6217920" y="2582334"/>
            <a:ext cx="4937700" cy="3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m Branco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/>
          <p:nvPr/>
        </p:nvSpPr>
        <p:spPr>
          <a:xfrm>
            <a:off x="3175" y="6400800"/>
            <a:ext cx="121887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7"/>
          <p:cNvSpPr/>
          <p:nvPr/>
        </p:nvSpPr>
        <p:spPr>
          <a:xfrm>
            <a:off x="15" y="6334316"/>
            <a:ext cx="12188700" cy="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údo com Legenda" type="objTx">
  <p:cSld name="OBJECT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/>
          <p:nvPr/>
        </p:nvSpPr>
        <p:spPr>
          <a:xfrm>
            <a:off x="16" y="0"/>
            <a:ext cx="40509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8"/>
          <p:cNvSpPr/>
          <p:nvPr/>
        </p:nvSpPr>
        <p:spPr>
          <a:xfrm>
            <a:off x="4040071" y="0"/>
            <a:ext cx="63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3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m com Legenda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/>
          <p:nvPr/>
        </p:nvSpPr>
        <p:spPr>
          <a:xfrm>
            <a:off x="0" y="4953000"/>
            <a:ext cx="12188700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9"/>
          <p:cNvSpPr/>
          <p:nvPr/>
        </p:nvSpPr>
        <p:spPr>
          <a:xfrm>
            <a:off x="15" y="4915076"/>
            <a:ext cx="12188700" cy="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3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2" name="Google Shape;82;p19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2000" cy="49152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83" name="Google Shape;83;p19"/>
          <p:cNvSpPr txBox="1">
            <a:spLocks noGrp="1"/>
          </p:cNvSpPr>
          <p:nvPr>
            <p:ph type="body" idx="1"/>
          </p:nvPr>
        </p:nvSpPr>
        <p:spPr>
          <a:xfrm>
            <a:off x="1097280" y="5907023"/>
            <a:ext cx="10113300" cy="5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6"/>
          <p:cNvSpPr/>
          <p:nvPr/>
        </p:nvSpPr>
        <p:spPr>
          <a:xfrm>
            <a:off x="0" y="6334316"/>
            <a:ext cx="12192000" cy="6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17" name="Google Shape;17;p6"/>
          <p:cNvCxnSpPr/>
          <p:nvPr/>
        </p:nvCxnSpPr>
        <p:spPr>
          <a:xfrm>
            <a:off x="1193532" y="1737845"/>
            <a:ext cx="99669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 txBox="1">
            <a:spLocks noGrp="1"/>
          </p:cNvSpPr>
          <p:nvPr>
            <p:ph type="ctrTitle"/>
          </p:nvPr>
        </p:nvSpPr>
        <p:spPr>
          <a:xfrm>
            <a:off x="2837680" y="54820"/>
            <a:ext cx="7063403" cy="1281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Arial"/>
              <a:buNone/>
            </a:pPr>
            <a:r>
              <a:rPr lang="pt-BR" sz="2400" b="1" dirty="0">
                <a:latin typeface="Arial"/>
                <a:ea typeface="Arial"/>
                <a:cs typeface="Arial"/>
                <a:sym typeface="Arial"/>
              </a:rPr>
              <a:t>XII Seminário de Ensino, Pesquisa e Extensão</a:t>
            </a:r>
            <a:br>
              <a:rPr lang="pt-BR" sz="2400" b="1" dirty="0">
                <a:latin typeface="Arial"/>
                <a:ea typeface="Arial"/>
                <a:cs typeface="Arial"/>
                <a:sym typeface="Arial"/>
              </a:rPr>
            </a:br>
            <a:r>
              <a:rPr lang="pt-BR" sz="2400" b="1" dirty="0">
                <a:latin typeface="Arial"/>
                <a:ea typeface="Arial"/>
                <a:cs typeface="Arial"/>
                <a:sym typeface="Arial"/>
              </a:rPr>
              <a:t>Caicó – RN, 22 a 24 de outubro de 2024</a:t>
            </a:r>
            <a:endParaRPr dirty="0"/>
          </a:p>
        </p:txBody>
      </p:sp>
      <p:sp>
        <p:nvSpPr>
          <p:cNvPr id="107" name="Google Shape;107;p1"/>
          <p:cNvSpPr txBox="1">
            <a:spLocks noGrp="1"/>
          </p:cNvSpPr>
          <p:nvPr>
            <p:ph type="subTitle" idx="1"/>
          </p:nvPr>
        </p:nvSpPr>
        <p:spPr>
          <a:xfrm>
            <a:off x="716756" y="1862748"/>
            <a:ext cx="10758488" cy="388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r>
              <a:rPr lang="pt-BR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00"/>
              <a:buNone/>
            </a:pPr>
            <a:r>
              <a:rPr lang="pt-BR" sz="2000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Autoria</a:t>
            </a:r>
            <a:endParaRPr sz="3200" dirty="0"/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endParaRPr sz="1400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endParaRPr sz="1800" cap="none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pic>
        <p:nvPicPr>
          <p:cNvPr id="108" name="Google Shape;108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5200" y="69238"/>
            <a:ext cx="3375675" cy="196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06975" y="188487"/>
            <a:ext cx="2282083" cy="1424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>
            <a:spLocks noGrp="1"/>
          </p:cNvSpPr>
          <p:nvPr>
            <p:ph type="title"/>
          </p:nvPr>
        </p:nvSpPr>
        <p:spPr>
          <a:xfrm>
            <a:off x="1459230" y="263527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Tópico</a:t>
            </a:r>
            <a:endParaRPr sz="4000"/>
          </a:p>
        </p:txBody>
      </p:sp>
      <p:sp>
        <p:nvSpPr>
          <p:cNvPr id="116" name="Google Shape;116;p2"/>
          <p:cNvSpPr txBox="1"/>
          <p:nvPr/>
        </p:nvSpPr>
        <p:spPr>
          <a:xfrm>
            <a:off x="1297858" y="1993943"/>
            <a:ext cx="9409471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pt-BR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3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2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fld id="{00000000-1234-1234-1234-123412341234}" type="slidenum">
              <a:rPr lang="pt-BR" sz="2000">
                <a:latin typeface="Arial"/>
                <a:ea typeface="Arial"/>
                <a:cs typeface="Arial"/>
                <a:sym typeface="Arial"/>
              </a:rPr>
              <a:t>2</a:t>
            </a:fld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2143109" y="193747"/>
            <a:ext cx="790578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XII Seminário de Ensino, Pesquisa e Extensão (XII SEPE)</a:t>
            </a:r>
            <a:b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Caicó – RN, </a:t>
            </a:r>
            <a:r>
              <a:rPr lang="pt-BR">
                <a:solidFill>
                  <a:schemeClr val="dk1"/>
                </a:solidFill>
              </a:rPr>
              <a:t>22</a:t>
            </a: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pt-BR">
                <a:solidFill>
                  <a:schemeClr val="dk1"/>
                </a:solidFill>
              </a:rPr>
              <a:t>24</a:t>
            </a: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outubro de 202</a:t>
            </a:r>
            <a:r>
              <a:rPr lang="pt-BR">
                <a:solidFill>
                  <a:schemeClr val="dk1"/>
                </a:solidFill>
              </a:rPr>
              <a:t>4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5200" y="69250"/>
            <a:ext cx="2268300" cy="1323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06975" y="188487"/>
            <a:ext cx="2282083" cy="1424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 txBox="1">
            <a:spLocks noGrp="1"/>
          </p:cNvSpPr>
          <p:nvPr>
            <p:ph type="title"/>
          </p:nvPr>
        </p:nvSpPr>
        <p:spPr>
          <a:xfrm>
            <a:off x="1459230" y="263527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Tópico</a:t>
            </a:r>
            <a:endParaRPr sz="4000"/>
          </a:p>
        </p:txBody>
      </p:sp>
      <p:sp>
        <p:nvSpPr>
          <p:cNvPr id="127" name="Google Shape;127;p3"/>
          <p:cNvSpPr txBox="1"/>
          <p:nvPr/>
        </p:nvSpPr>
        <p:spPr>
          <a:xfrm>
            <a:off x="1297858" y="1993943"/>
            <a:ext cx="9409471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pt-BR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3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fld id="{00000000-1234-1234-1234-123412341234}" type="slidenum">
              <a:rPr lang="pt-BR" sz="2000">
                <a:latin typeface="Arial"/>
                <a:ea typeface="Arial"/>
                <a:cs typeface="Arial"/>
                <a:sym typeface="Arial"/>
              </a:rPr>
              <a:t>3</a:t>
            </a:fld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2143109" y="193747"/>
            <a:ext cx="790578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XII Seminário de Ensino, Pesquisa e Extensão (XII SEPE)</a:t>
            </a:r>
            <a:b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Caicó – RN, </a:t>
            </a:r>
            <a:r>
              <a:rPr lang="pt-BR">
                <a:solidFill>
                  <a:schemeClr val="dk1"/>
                </a:solidFill>
              </a:rPr>
              <a:t>22</a:t>
            </a: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pt-BR">
                <a:solidFill>
                  <a:schemeClr val="dk1"/>
                </a:solidFill>
              </a:rPr>
              <a:t>24</a:t>
            </a:r>
            <a:r>
              <a:rPr lang="pt-BR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outubro de 202</a:t>
            </a:r>
            <a:r>
              <a:rPr lang="pt-BR">
                <a:solidFill>
                  <a:schemeClr val="dk1"/>
                </a:solidFill>
              </a:rPr>
              <a:t>4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5200" y="69250"/>
            <a:ext cx="2268300" cy="1323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06975" y="188487"/>
            <a:ext cx="2282083" cy="1424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Retrospectiva</vt:lpstr>
      <vt:lpstr>XII Seminário de Ensino, Pesquisa e Extensão Caicó – RN, 22 a 24 de outubro de 2024</vt:lpstr>
      <vt:lpstr>Tópico</vt:lpstr>
      <vt:lpstr>Tópico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XII Seminário de Ensino, Pesquisa e Extensão Caicó – RN, 22 a 24 de outubro de 2024</dc:title>
  <dc:creator>Jarles Tarsso</dc:creator>
  <cp:lastModifiedBy>Jarles Tarsso</cp:lastModifiedBy>
  <cp:revision>2</cp:revision>
  <dcterms:created xsi:type="dcterms:W3CDTF">2020-09-03T11:30:01Z</dcterms:created>
  <dcterms:modified xsi:type="dcterms:W3CDTF">2024-10-08T18:33:06Z</dcterms:modified>
</cp:coreProperties>
</file>