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74" r:id="rId5"/>
    <p:sldMasterId id="2147483662" r:id="rId6"/>
  </p:sldMasterIdLst>
  <p:notesMasterIdLst>
    <p:notesMasterId r:id="rId14"/>
  </p:notesMasterIdLst>
  <p:handoutMasterIdLst>
    <p:handoutMasterId r:id="rId15"/>
  </p:handoutMasterIdLst>
  <p:sldIdLst>
    <p:sldId id="256" r:id="rId7"/>
    <p:sldId id="257" r:id="rId8"/>
    <p:sldId id="260" r:id="rId9"/>
    <p:sldId id="258" r:id="rId10"/>
    <p:sldId id="259" r:id="rId11"/>
    <p:sldId id="261" r:id="rId12"/>
    <p:sldId id="262" r:id="rId13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8AA9C"/>
    <a:srgbClr val="10406A"/>
    <a:srgbClr val="FF99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24" autoAdjust="0"/>
  </p:normalViewPr>
  <p:slideViewPr>
    <p:cSldViewPr snapToGrid="0" showGuides="1">
      <p:cViewPr varScale="1">
        <p:scale>
          <a:sx n="69" d="100"/>
          <a:sy n="69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E643CBE7-E26C-4B53-8FAB-CBD3DF8D8FCA}" type="datetime1">
              <a:rPr lang="pt-BR" smtClean="0"/>
              <a:pPr algn="r" rtl="0"/>
              <a:t>08/08/2019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pt-BR" smtClean="0"/>
              <a:pPr algn="r"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F884DB14-F2A9-4120-B5AE-1A41FFC617B8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0A3C37BE-C303-496D-B5CD-85F2937540FC}" type="slidenum">
              <a:rPr lang="pt-BR" noProof="0" smtClean="0"/>
              <a:pPr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=""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solidFill>
            <a:srgbClr val="38A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8" name="Retângulo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solidFill>
            <a:srgbClr val="38A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pt-BR" noProof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pt-BR" noProof="0" smtClean="0"/>
              <a:t>Clique para editar o estilo do subtítulo mestre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BEDF87-42B9-4ECA-8465-EB763A98EB1C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pt-BR" noProof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pt-BR" noProof="0" smtClean="0"/>
              <a:t>Clique para editar os estilos do texto mestre</a:t>
            </a:r>
          </a:p>
          <a:p>
            <a:pPr lvl="1" rtl="0"/>
            <a:r>
              <a:rPr lang="pt-BR" noProof="0" smtClean="0"/>
              <a:t>Segundo nível</a:t>
            </a:r>
          </a:p>
          <a:p>
            <a:pPr lvl="2" rtl="0"/>
            <a:r>
              <a:rPr lang="pt-BR" noProof="0" smtClean="0"/>
              <a:t>Terceiro nível</a:t>
            </a:r>
          </a:p>
          <a:p>
            <a:pPr lvl="3" rtl="0"/>
            <a:r>
              <a:rPr lang="pt-BR" noProof="0" smtClean="0"/>
              <a:t>Quarto nível</a:t>
            </a:r>
          </a:p>
          <a:p>
            <a:pPr lvl="4" rtl="0"/>
            <a:r>
              <a:rPr lang="pt-BR" noProof="0" smtClean="0"/>
              <a:t>Quinto nível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pt-BR" noProof="0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7225E09-6C5D-411D-BB8D-A0D66B13BB18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=""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pt-BR" noProof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pt-BR" noProof="0" smtClean="0"/>
              <a:t>Clique no ícone para adicionar uma imagem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pt-BR" noProof="0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E57B140-9360-4322-9F30-9253A23C017F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=""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noProof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BR" noProof="0" smtClean="0"/>
              <a:t>Clique para editar os estilos do texto mestre</a:t>
            </a:r>
          </a:p>
          <a:p>
            <a:pPr lvl="1" rtl="0"/>
            <a:r>
              <a:rPr lang="pt-BR" noProof="0" smtClean="0"/>
              <a:t>Segundo nível</a:t>
            </a:r>
          </a:p>
          <a:p>
            <a:pPr lvl="2" rtl="0"/>
            <a:r>
              <a:rPr lang="pt-BR" noProof="0" smtClean="0"/>
              <a:t>Terceiro nível</a:t>
            </a:r>
          </a:p>
          <a:p>
            <a:pPr lvl="3" rtl="0"/>
            <a:r>
              <a:rPr lang="pt-BR" noProof="0" smtClean="0"/>
              <a:t>Quarto nível</a:t>
            </a:r>
          </a:p>
          <a:p>
            <a:pPr lvl="4" rtl="0"/>
            <a:r>
              <a:rPr lang="pt-BR" noProof="0" smtClean="0"/>
              <a:t>Quinto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B0CAD-8708-4563-BB61-D3174B8BD6F0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pic>
        <p:nvPicPr>
          <p:cNvPr id="7" name="Imagem 6" descr="Logo EIPE (apresentação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7274" y="194302"/>
            <a:ext cx="972909" cy="972909"/>
          </a:xfrm>
          <a:prstGeom prst="rect">
            <a:avLst/>
          </a:prstGeom>
        </p:spPr>
      </p:pic>
      <p:sp>
        <p:nvSpPr>
          <p:cNvPr id="8" name="Retângulo 7"/>
          <p:cNvSpPr/>
          <p:nvPr userDrawn="1"/>
        </p:nvSpPr>
        <p:spPr>
          <a:xfrm>
            <a:off x="0" y="6323527"/>
            <a:ext cx="12192000" cy="534472"/>
          </a:xfrm>
          <a:prstGeom prst="rect">
            <a:avLst/>
          </a:prstGeom>
          <a:solidFill>
            <a:srgbClr val="38A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Conector Reto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Reto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Conector Reto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Reto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tângulo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8" name="Retângulo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pt-BR" noProof="0" dirty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pt-BR" noProof="0" smtClean="0"/>
              <a:t>Clique para editar o estilo do subtítulo mestre</a:t>
            </a:r>
            <a:endParaRPr lang="pt-BR" noProof="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9" name="Texto de Instrução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pt-BR" sz="1200" b="1" i="1" noProof="0" dirty="0" smtClean="0">
                <a:latin typeface="Arial" pitchFamily="34" charset="0"/>
                <a:cs typeface="Arial" pitchFamily="34" charset="0"/>
              </a:rPr>
              <a:t>ANOTAÇÃO:</a:t>
            </a:r>
          </a:p>
          <a:p>
            <a:pPr rtl="0"/>
            <a:r>
              <a:rPr lang="pt-BR" sz="1200" i="1" noProof="0" dirty="0" smtClean="0">
                <a:latin typeface="Arial" pitchFamily="34" charset="0"/>
                <a:cs typeface="Arial" pitchFamily="34" charset="0"/>
              </a:rPr>
              <a:t>Para alterar a imagem no slide, selecione e exclua a imagem. Em seguida, use o ícone Imagens no espaço reservado para inserir sua própria imagem.</a:t>
            </a:r>
            <a:endParaRPr lang="pt-BR" sz="1200" i="1" noProof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Imagem 23" descr="Logo EIPE (apresentação)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5014" y="39756"/>
            <a:ext cx="972909" cy="972909"/>
          </a:xfrm>
          <a:prstGeom prst="rect">
            <a:avLst/>
          </a:prstGeom>
        </p:spPr>
      </p:pic>
      <p:sp>
        <p:nvSpPr>
          <p:cNvPr id="25" name="CaixaDeTexto 24"/>
          <p:cNvSpPr txBox="1"/>
          <p:nvPr userDrawn="1"/>
        </p:nvSpPr>
        <p:spPr>
          <a:xfrm>
            <a:off x="2955235" y="212035"/>
            <a:ext cx="71164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 smtClean="0">
                <a:latin typeface="Cambria" panose="02040503050406030204" pitchFamily="18" charset="0"/>
              </a:rPr>
              <a:t>ENCONTRO INTEGRADO</a:t>
            </a:r>
            <a:r>
              <a:rPr lang="pt-BR" sz="1800" baseline="0" dirty="0" smtClean="0">
                <a:latin typeface="Cambria" panose="02040503050406030204" pitchFamily="18" charset="0"/>
              </a:rPr>
              <a:t> DOS PROGRAMAS DE ENSINO – EIPE </a:t>
            </a:r>
            <a:endParaRPr lang="pt-BR" sz="1800" dirty="0" smtClean="0">
              <a:latin typeface="Cambria" panose="02040503050406030204" pitchFamily="18" charset="0"/>
            </a:endParaRPr>
          </a:p>
          <a:p>
            <a:pPr algn="ctr"/>
            <a:r>
              <a:rPr lang="pt-BR" sz="1800" dirty="0" smtClean="0">
                <a:latin typeface="Cambria" panose="02040503050406030204" pitchFamily="18" charset="0"/>
              </a:rPr>
              <a:t>18 A 20 DE SETEMBRO DE 2019</a:t>
            </a:r>
            <a:endParaRPr lang="pt-BR" sz="1800" dirty="0">
              <a:latin typeface="Cambria" panose="02040503050406030204" pitchFamily="18" charset="0"/>
            </a:endParaRPr>
          </a:p>
        </p:txBody>
      </p:sp>
      <p:pic>
        <p:nvPicPr>
          <p:cNvPr id="26" name="Imagem 25" descr="Símbolo UFRN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0068045" y="245411"/>
            <a:ext cx="1872164" cy="6274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upo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Conector Reto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ector Reto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tângulo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noProof="0" dirty="0"/>
            </a:p>
          </p:txBody>
        </p:sp>
        <p:grpSp>
          <p:nvGrpSpPr>
            <p:cNvPr id="11" name="Grupo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Conector Reto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ector Reto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6E1B05D-979B-4E5F-9785-1B12072E1171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5D9-EC9D-4F00-9CCA-74AA21B55C3C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AC8D-7A02-46B9-B36F-7C41DBB02EB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noProof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 noProof="0" smtClean="0"/>
              <a:t>Clique para editar os estilos do texto mestre</a:t>
            </a:r>
          </a:p>
          <a:p>
            <a:pPr lvl="1" rtl="0"/>
            <a:r>
              <a:rPr lang="pt-BR" noProof="0" smtClean="0"/>
              <a:t>Segundo nível</a:t>
            </a:r>
          </a:p>
          <a:p>
            <a:pPr lvl="2" rtl="0"/>
            <a:r>
              <a:rPr lang="pt-BR" noProof="0" smtClean="0"/>
              <a:t>Terceiro nível</a:t>
            </a:r>
          </a:p>
          <a:p>
            <a:pPr lvl="3" rtl="0"/>
            <a:r>
              <a:rPr lang="pt-BR" noProof="0" smtClean="0"/>
              <a:t>Quarto nível</a:t>
            </a:r>
          </a:p>
          <a:p>
            <a:pPr lvl="4" rtl="0"/>
            <a:r>
              <a:rPr lang="pt-BR" noProof="0" smtClean="0"/>
              <a:t>Quinto nível</a:t>
            </a:r>
            <a:endParaRPr lang="pt-BR" noProof="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pt-BR" noProof="0" smtClean="0"/>
              <a:t>Clique para editar os estilos do texto mestre</a:t>
            </a:r>
          </a:p>
          <a:p>
            <a:pPr lvl="1" rtl="0"/>
            <a:r>
              <a:rPr lang="pt-BR" noProof="0" smtClean="0"/>
              <a:t>Segundo nível</a:t>
            </a:r>
          </a:p>
          <a:p>
            <a:pPr lvl="2" rtl="0"/>
            <a:r>
              <a:rPr lang="pt-BR" noProof="0" smtClean="0"/>
              <a:t>Terceiro nível</a:t>
            </a:r>
          </a:p>
          <a:p>
            <a:pPr lvl="3" rtl="0"/>
            <a:r>
              <a:rPr lang="pt-BR" noProof="0" smtClean="0"/>
              <a:t>Quarto nível</a:t>
            </a:r>
          </a:p>
          <a:p>
            <a:pPr lvl="4" rtl="0"/>
            <a:r>
              <a:rPr lang="pt-BR" noProof="0" smtClean="0"/>
              <a:t>Quinto nível</a:t>
            </a:r>
            <a:endParaRPr lang="pt-BR" noProof="0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547ABE6-4603-4A62-8D1F-32AC02CB7B88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=""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noProof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pt-BR" noProof="0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 rtl="0"/>
            <a:r>
              <a:rPr lang="pt-BR" noProof="0" smtClean="0"/>
              <a:t>Clique para editar os estilos do texto mestre</a:t>
            </a:r>
          </a:p>
          <a:p>
            <a:pPr lvl="1" rtl="0"/>
            <a:r>
              <a:rPr lang="pt-BR" noProof="0" smtClean="0"/>
              <a:t>Segundo nível</a:t>
            </a:r>
          </a:p>
          <a:p>
            <a:pPr lvl="2" rtl="0"/>
            <a:r>
              <a:rPr lang="pt-BR" noProof="0" smtClean="0"/>
              <a:t>Terceiro nível</a:t>
            </a:r>
          </a:p>
          <a:p>
            <a:pPr lvl="3" rtl="0"/>
            <a:r>
              <a:rPr lang="pt-BR" noProof="0" smtClean="0"/>
              <a:t>Quarto nível</a:t>
            </a:r>
          </a:p>
          <a:p>
            <a:pPr lvl="4" rtl="0"/>
            <a:r>
              <a:rPr lang="pt-BR" noProof="0" smtClean="0"/>
              <a:t>Quinto nível</a:t>
            </a:r>
            <a:endParaRPr lang="pt-BR" noProof="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pt-BR" noProof="0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 rtl="0"/>
            <a:r>
              <a:rPr lang="pt-BR" noProof="0" smtClean="0"/>
              <a:t>Clique para editar os estilos do texto mestre</a:t>
            </a:r>
          </a:p>
          <a:p>
            <a:pPr lvl="1" rtl="0"/>
            <a:r>
              <a:rPr lang="pt-BR" noProof="0" smtClean="0"/>
              <a:t>Segundo nível</a:t>
            </a:r>
          </a:p>
          <a:p>
            <a:pPr lvl="2" rtl="0"/>
            <a:r>
              <a:rPr lang="pt-BR" noProof="0" smtClean="0"/>
              <a:t>Terceiro nível</a:t>
            </a:r>
          </a:p>
          <a:p>
            <a:pPr lvl="3" rtl="0"/>
            <a:r>
              <a:rPr lang="pt-BR" noProof="0" smtClean="0"/>
              <a:t>Quarto nível</a:t>
            </a:r>
          </a:p>
          <a:p>
            <a:pPr lvl="4" rtl="0"/>
            <a:r>
              <a:rPr lang="pt-BR" noProof="0" smtClean="0"/>
              <a:t>Quinto nível</a:t>
            </a:r>
            <a:endParaRPr lang="pt-BR" noProof="0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B78BC3-15D3-47E1-A43A-83C250CE0AF9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=""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noProof="0" smtClean="0"/>
              <a:t>Clique para editar o estilo do título mestre</a:t>
            </a:r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016A2A8-A345-4D20-8967-34B825ABBC15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=""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360059F-0282-427E-BC73-33FF3C2126FA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pt-BR" noProof="0" smtClean="0"/>
              <a:pPr rtl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=""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pt-BR" noProof="0" dirty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</a:p>
          <a:p>
            <a:pPr lvl="5" rtl="0"/>
            <a:r>
              <a:rPr lang="pt-BR" noProof="0" dirty="0" smtClean="0"/>
              <a:t>Sexto nível</a:t>
            </a:r>
          </a:p>
          <a:p>
            <a:pPr lvl="6" rtl="0"/>
            <a:r>
              <a:rPr lang="pt-BR" noProof="0" dirty="0" smtClean="0"/>
              <a:t>Sétimo nível</a:t>
            </a:r>
          </a:p>
          <a:p>
            <a:pPr lvl="7" rtl="0"/>
            <a:r>
              <a:rPr lang="pt-BR" noProof="0" dirty="0" smtClean="0"/>
              <a:t>Oito nível</a:t>
            </a:r>
          </a:p>
          <a:p>
            <a:pPr lvl="8" rtl="0"/>
            <a:r>
              <a:rPr lang="pt-BR" noProof="0" dirty="0" smtClean="0"/>
              <a:t>Nono nível</a:t>
            </a:r>
            <a:endParaRPr lang="pt-BR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FB6255D9-EC9D-4F00-9CCA-74AA21B55C3C}" type="datetime1">
              <a:rPr lang="pt-BR" noProof="0" smtClean="0"/>
              <a:pPr/>
              <a:t>08/08/2019</a:t>
            </a:fld>
            <a:endParaRPr lang="pt-BR" noProof="0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9E8CAC8D-7A02-46B9-B36F-7C41DBB02EB5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5" name="Grupo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Conector Reto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6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88074-8124-4CF2-8D4B-7766B77D81CB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27A90-1F4D-4E63-993E-1E1CDB1E72F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3F7C-9DE9-42D0-B086-FD1E55AF525C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85C0A-8AF8-43AC-844E-DD62F2D04D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2"/>
          <p:cNvSpPr txBox="1">
            <a:spLocks/>
          </p:cNvSpPr>
          <p:nvPr/>
        </p:nvSpPr>
        <p:spPr>
          <a:xfrm>
            <a:off x="1524000" y="1508313"/>
            <a:ext cx="9144000" cy="147626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</a:rPr>
              <a:t>UNIVERSIDADE FEDERAL DO RIO GRANDE DO NORTE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</a:rPr>
              <a:t>Nome Completo do Programa ou Projeto de Ensino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</a:rPr>
              <a:t>Docente Responsável: Nome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</a:endParaRPr>
          </a:p>
        </p:txBody>
      </p:sp>
      <p:sp>
        <p:nvSpPr>
          <p:cNvPr id="12" name="Título 9"/>
          <p:cNvSpPr txBox="1">
            <a:spLocks/>
          </p:cNvSpPr>
          <p:nvPr/>
        </p:nvSpPr>
        <p:spPr>
          <a:xfrm>
            <a:off x="462334" y="3236775"/>
            <a:ext cx="11288684" cy="4264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baseline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pt-BR" sz="2400" b="1" dirty="0" smtClean="0">
                <a:ea typeface="+mn-ea"/>
                <a:cs typeface="+mn-cs"/>
              </a:rPr>
              <a:t>TÍTULO DO </a:t>
            </a:r>
            <a:r>
              <a:rPr lang="pt-BR" sz="2400" b="1" dirty="0" smtClean="0">
                <a:ea typeface="+mn-ea"/>
                <a:cs typeface="+mn-cs"/>
              </a:rPr>
              <a:t>TRABALHO</a:t>
            </a:r>
            <a:endParaRPr lang="pt-BR" sz="2400" b="1" dirty="0">
              <a:ea typeface="+mn-ea"/>
              <a:cs typeface="+mn-cs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5956720" y="3806003"/>
            <a:ext cx="59663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Cambria" panose="02040503050406030204" pitchFamily="18" charset="0"/>
              </a:rPr>
              <a:t>Autores: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1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2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3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4</a:t>
            </a:r>
          </a:p>
          <a:p>
            <a:pPr algn="r"/>
            <a:r>
              <a:rPr lang="pt-BR" dirty="0" smtClean="0">
                <a:latin typeface="Cambria" panose="02040503050406030204" pitchFamily="18" charset="0"/>
              </a:rPr>
              <a:t>Nome do participante 5</a:t>
            </a:r>
            <a:endParaRPr lang="pt-BR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pt-BR" sz="4400" dirty="0" smtClean="0">
                <a:latin typeface="Cambria" pitchFamily="18" charset="0"/>
              </a:rPr>
              <a:t>Introdução</a:t>
            </a:r>
            <a:r>
              <a:rPr lang="pt-BR" sz="4400" dirty="0" smtClean="0"/>
              <a:t> </a:t>
            </a:r>
            <a:endParaRPr lang="en-US" sz="4400" dirty="0"/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/>
            <a:r>
              <a:rPr lang="pt-BR" sz="2800" dirty="0" smtClean="0">
                <a:latin typeface="Cambria" pitchFamily="18" charset="0"/>
              </a:rPr>
              <a:t>Inclui a apresentação do trabalho e a revisão da literatura de forma resumida. </a:t>
            </a:r>
          </a:p>
          <a:p>
            <a:pPr algn="just"/>
            <a:r>
              <a:rPr lang="pt-BR" sz="2800" dirty="0" smtClean="0">
                <a:latin typeface="Cambria" pitchFamily="18" charset="0"/>
              </a:rPr>
              <a:t>Deve despertar o interesse e demonstrar a relevância do trabalho realizado. </a:t>
            </a:r>
          </a:p>
          <a:p>
            <a:pPr algn="just"/>
            <a:r>
              <a:rPr lang="pt-BR" sz="2800" dirty="0" smtClean="0">
                <a:latin typeface="Cambria" pitchFamily="18" charset="0"/>
              </a:rPr>
              <a:t>Evitar usar muito texto. Usar apenas frases curtas visando nortear a apresentação. </a:t>
            </a:r>
          </a:p>
        </p:txBody>
      </p:sp>
    </p:spTree>
    <p:extLst>
      <p:ext uri="{BB962C8B-B14F-4D97-AF65-F5344CB8AC3E}">
        <p14:creationId xmlns=""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 smtClean="0">
                <a:latin typeface="Cambria" pitchFamily="18" charset="0"/>
              </a:rPr>
              <a:t>Objetivos </a:t>
            </a:r>
            <a:endParaRPr lang="pt-BR" sz="4400" dirty="0">
              <a:latin typeface="Cambria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800" dirty="0" smtClean="0">
                <a:latin typeface="Cambria" pitchFamily="18" charset="0"/>
              </a:rPr>
              <a:t>Deverá ser apresentado na íntegra. </a:t>
            </a:r>
          </a:p>
          <a:p>
            <a:pPr algn="just">
              <a:buNone/>
            </a:pPr>
            <a:endParaRPr lang="pt-BR" sz="2800" dirty="0" smtClean="0">
              <a:latin typeface="Cambria" pitchFamily="18" charset="0"/>
            </a:endParaRPr>
          </a:p>
          <a:p>
            <a:pPr algn="just">
              <a:buNone/>
            </a:pPr>
            <a:r>
              <a:rPr lang="pt-BR" sz="2800" dirty="0" smtClean="0">
                <a:latin typeface="Cambria" pitchFamily="18" charset="0"/>
              </a:rPr>
              <a:t>    Exemplo: </a:t>
            </a:r>
          </a:p>
          <a:p>
            <a:pPr algn="just"/>
            <a:r>
              <a:rPr lang="pt-BR" sz="2800" dirty="0" smtClean="0">
                <a:latin typeface="Cambria" pitchFamily="18" charset="0"/>
              </a:rPr>
              <a:t>Relatar as estratégias pedagógicas desenvolvidas durante a monitoria e seus resultados analisados mediante avaliações dos discentes atendidos pelo projeto.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 smtClean="0">
                <a:latin typeface="Cambria" pitchFamily="18" charset="0"/>
              </a:rPr>
              <a:t>Materiais e Métodos</a:t>
            </a:r>
            <a:endParaRPr lang="pt-BR" sz="4400" dirty="0">
              <a:latin typeface="Cambria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800" dirty="0" smtClean="0">
                <a:latin typeface="Cambria" pitchFamily="18" charset="0"/>
              </a:rPr>
              <a:t>Relatar de forma clara e sucinta os materiais utilizados (quando cabíveis) e a metodologia do trabalho. </a:t>
            </a:r>
          </a:p>
          <a:p>
            <a:pPr algn="just"/>
            <a:r>
              <a:rPr lang="pt-BR" sz="2800" dirty="0" smtClean="0">
                <a:latin typeface="Cambria" pitchFamily="18" charset="0"/>
              </a:rPr>
              <a:t>Se possível usar fotos. </a:t>
            </a:r>
          </a:p>
          <a:p>
            <a:endParaRPr lang="pt-BR" dirty="0"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 smtClean="0">
                <a:latin typeface="Cambria" pitchFamily="18" charset="0"/>
              </a:rPr>
              <a:t>Resultados e Discussões </a:t>
            </a:r>
            <a:endParaRPr lang="pt-BR" sz="4400" dirty="0">
              <a:latin typeface="Cambria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800" dirty="0" smtClean="0">
                <a:latin typeface="Cambria" pitchFamily="18" charset="0"/>
              </a:rPr>
              <a:t>Apresentar os resultados de forma sucinta, com a utilização preferencialmente de gráficos, figuras ou tabelas.</a:t>
            </a:r>
          </a:p>
          <a:p>
            <a:pPr algn="just"/>
            <a:r>
              <a:rPr lang="pt-BR" sz="2800" dirty="0" smtClean="0">
                <a:latin typeface="Cambria" pitchFamily="18" charset="0"/>
              </a:rPr>
              <a:t>A discussão dos resultados deve estar baseada e comparada com a literatura utilizada, indicando sua relevância, vantagens e possíveis limitações.</a:t>
            </a:r>
          </a:p>
          <a:p>
            <a:pPr algn="just"/>
            <a:r>
              <a:rPr lang="pt-BR" sz="2800" dirty="0" smtClean="0">
                <a:latin typeface="Cambria" pitchFamily="18" charset="0"/>
              </a:rPr>
              <a:t>Apresentação de momento(s) positivo(s) e negativo(s) na execução do projeto e da condução dada para superar eventuais dificuldades.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 smtClean="0">
                <a:latin typeface="Cambria" pitchFamily="18" charset="0"/>
              </a:rPr>
              <a:t>Considerações Finais </a:t>
            </a:r>
            <a:endParaRPr lang="pt-BR" sz="4400" dirty="0">
              <a:latin typeface="Cambria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800" dirty="0" smtClean="0">
                <a:latin typeface="Cambria" pitchFamily="18" charset="0"/>
              </a:rPr>
              <a:t>Deve ser objetiva. </a:t>
            </a:r>
          </a:p>
          <a:p>
            <a:pPr algn="just"/>
            <a:r>
              <a:rPr lang="pt-BR" sz="2800" dirty="0" smtClean="0">
                <a:latin typeface="Cambria" pitchFamily="18" charset="0"/>
              </a:rPr>
              <a:t>Apresentar deduções lógicas e correspondentes aos objetivos propostos. </a:t>
            </a:r>
          </a:p>
          <a:p>
            <a:pPr algn="just"/>
            <a:r>
              <a:rPr lang="pt-BR" sz="2800" dirty="0" smtClean="0">
                <a:latin typeface="Cambria" pitchFamily="18" charset="0"/>
              </a:rPr>
              <a:t>Pode-se apresentar recomendações e sugestões para trabalhos futuros. 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400" dirty="0" smtClean="0">
                <a:latin typeface="Cambria" pitchFamily="18" charset="0"/>
              </a:rPr>
              <a:t>Referências </a:t>
            </a:r>
            <a:endParaRPr lang="pt-BR" sz="4400" dirty="0">
              <a:latin typeface="Cambria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>
                <a:latin typeface="Cambria" pitchFamily="18" charset="0"/>
              </a:rPr>
              <a:t>Seguir as normas vigentes da Associação Brasileira de </a:t>
            </a:r>
            <a:r>
              <a:rPr lang="pt-BR" sz="2800" smtClean="0">
                <a:latin typeface="Cambria" pitchFamily="18" charset="0"/>
              </a:rPr>
              <a:t>Normas Técnicas (ABNT).</a:t>
            </a:r>
            <a:endParaRPr lang="pt-BR" sz="2800" dirty="0" smtClean="0">
              <a:latin typeface="Cambria" pitchFamily="18" charset="0"/>
            </a:endParaRP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F03431380">
  <a:themeElements>
    <a:clrScheme name="Personalizada 1">
      <a:dk1>
        <a:sysClr val="windowText" lastClr="000000"/>
      </a:dk1>
      <a:lt1>
        <a:sysClr val="window" lastClr="FFFFFF"/>
      </a:lt1>
      <a:dk2>
        <a:srgbClr val="04617B"/>
      </a:dk2>
      <a:lt2>
        <a:srgbClr val="FFFFFF"/>
      </a:lt2>
      <a:accent1>
        <a:srgbClr val="38AA9C"/>
      </a:accent1>
      <a:accent2>
        <a:srgbClr val="10416A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_9411637_TF03431380_TF03431380.potx" id="{20BA4FEA-4897-4351-B6E8-06AC2402A854}" vid="{01910179-228E-47F0-9A01-EE53C866ACEA}"/>
    </a:ext>
  </a:extLst>
</a:theme>
</file>

<file path=ppt/theme/theme2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DDBB83-77C1-4099-A0AA-289882E745E2}">
  <ds:schemaRefs>
    <ds:schemaRef ds:uri="4873beb7-5857-4685-be1f-d57550cc96cc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TF03431380</Template>
  <TotalTime>0</TotalTime>
  <Words>246</Words>
  <Application>Microsoft Office PowerPoint</Application>
  <PresentationFormat>Personalizar</PresentationFormat>
  <Paragraphs>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TF03431380</vt:lpstr>
      <vt:lpstr>1_Personalizar design</vt:lpstr>
      <vt:lpstr>Personalizar design</vt:lpstr>
      <vt:lpstr>Slide 1</vt:lpstr>
      <vt:lpstr>Introdução </vt:lpstr>
      <vt:lpstr>Objetivos </vt:lpstr>
      <vt:lpstr>Materiais e Métodos</vt:lpstr>
      <vt:lpstr>Resultados e Discussões </vt:lpstr>
      <vt:lpstr>Considerações Finais </vt:lpstr>
      <vt:lpstr>Referências 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2019-08-06T12:53:38Z</dcterms:created>
  <dcterms:modified xsi:type="dcterms:W3CDTF">2019-08-08T12:09:24Z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