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B881-0A28-4DDF-8AA6-071CDA3A31DE}" type="datetimeFigureOut">
              <a:rPr lang="pt-BR" smtClean="0"/>
              <a:pPr/>
              <a:t>08/08/2019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FC71-9078-4EE1-AF59-8061A2E338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B881-0A28-4DDF-8AA6-071CDA3A31DE}" type="datetimeFigureOut">
              <a:rPr lang="pt-BR" smtClean="0"/>
              <a:pPr/>
              <a:t>08/08/2019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FC71-9078-4EE1-AF59-8061A2E338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B881-0A28-4DDF-8AA6-071CDA3A31DE}" type="datetimeFigureOut">
              <a:rPr lang="pt-BR" smtClean="0"/>
              <a:pPr/>
              <a:t>08/08/2019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FC71-9078-4EE1-AF59-8061A2E338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B881-0A28-4DDF-8AA6-071CDA3A31DE}" type="datetimeFigureOut">
              <a:rPr lang="pt-BR" smtClean="0"/>
              <a:pPr/>
              <a:t>08/08/2019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FC71-9078-4EE1-AF59-8061A2E338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B881-0A28-4DDF-8AA6-071CDA3A31DE}" type="datetimeFigureOut">
              <a:rPr lang="pt-BR" smtClean="0"/>
              <a:pPr/>
              <a:t>08/08/2019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FC71-9078-4EE1-AF59-8061A2E338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B881-0A28-4DDF-8AA6-071CDA3A31DE}" type="datetimeFigureOut">
              <a:rPr lang="pt-BR" smtClean="0"/>
              <a:pPr/>
              <a:t>08/08/2019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FC71-9078-4EE1-AF59-8061A2E338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B881-0A28-4DDF-8AA6-071CDA3A31DE}" type="datetimeFigureOut">
              <a:rPr lang="pt-BR" smtClean="0"/>
              <a:pPr/>
              <a:t>08/08/2019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FC71-9078-4EE1-AF59-8061A2E338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B881-0A28-4DDF-8AA6-071CDA3A31DE}" type="datetimeFigureOut">
              <a:rPr lang="pt-BR" smtClean="0"/>
              <a:pPr/>
              <a:t>08/08/2019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FC71-9078-4EE1-AF59-8061A2E338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B881-0A28-4DDF-8AA6-071CDA3A31DE}" type="datetimeFigureOut">
              <a:rPr lang="pt-BR" smtClean="0"/>
              <a:pPr/>
              <a:t>08/08/2019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FC71-9078-4EE1-AF59-8061A2E338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B881-0A28-4DDF-8AA6-071CDA3A31DE}" type="datetimeFigureOut">
              <a:rPr lang="pt-BR" smtClean="0"/>
              <a:pPr/>
              <a:t>08/08/2019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FC71-9078-4EE1-AF59-8061A2E338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B881-0A28-4DDF-8AA6-071CDA3A31DE}" type="datetimeFigureOut">
              <a:rPr lang="pt-BR" smtClean="0"/>
              <a:pPr/>
              <a:t>08/08/2019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FC71-9078-4EE1-AF59-8061A2E338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60B881-0A28-4DDF-8AA6-071CDA3A31DE}" type="datetimeFigureOut">
              <a:rPr lang="pt-BR" smtClean="0"/>
              <a:pPr/>
              <a:t>08/08/2019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CFC71-9078-4EE1-AF59-8061A2E338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Logo EIPE (apresentação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90750" y="1047750"/>
            <a:ext cx="4762500" cy="47625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835696" y="5661248"/>
            <a:ext cx="554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Imagem com fundo vazado</a:t>
            </a:r>
            <a:endParaRPr lang="pt-B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763688" y="6237312"/>
            <a:ext cx="554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Imagem com fundo branco</a:t>
            </a:r>
            <a:endParaRPr lang="pt-BR" dirty="0"/>
          </a:p>
        </p:txBody>
      </p:sp>
      <p:pic>
        <p:nvPicPr>
          <p:cNvPr id="5" name="Imagem 4" descr="logo eipe fundo branc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80891" y="1037891"/>
            <a:ext cx="4782218" cy="478221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8</Words>
  <Application>Microsoft Office PowerPoint</Application>
  <PresentationFormat>Apresentação na tela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3" baseType="lpstr">
      <vt:lpstr>Tema do Office</vt:lpstr>
      <vt:lpstr>Slide 1</vt:lpstr>
      <vt:lpstr>Slide 2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erikamenezes189</dc:creator>
  <cp:lastModifiedBy>erikamenezes189</cp:lastModifiedBy>
  <cp:revision>4</cp:revision>
  <dcterms:created xsi:type="dcterms:W3CDTF">2018-08-20T13:58:40Z</dcterms:created>
  <dcterms:modified xsi:type="dcterms:W3CDTF">2019-08-08T12:21:30Z</dcterms:modified>
</cp:coreProperties>
</file>