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438F0"/>
    <a:srgbClr val="0B0E8F"/>
    <a:srgbClr val="00009A"/>
    <a:srgbClr val="FFE36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5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49B8-25EC-4D22-AB52-8D4DE2BAB896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FFCD3-94F4-4A15-86FC-DADAEB27EA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0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004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71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10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14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43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47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4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3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658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68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EED0-FF44-447A-B61F-13013EC5F99D}" type="datetimeFigureOut">
              <a:rPr lang="pt-BR" smtClean="0"/>
              <a:t>14/08/2019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A3E45-6802-4B18-BD9B-4FCD20F75F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27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2231858"/>
            <a:ext cx="12192000" cy="1842601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13" name="AutoShape 2" descr="Resultado de imagem para ufrn">
            <a:extLst>
              <a:ext uri="{FF2B5EF4-FFF2-40B4-BE49-F238E27FC236}">
                <a16:creationId xmlns:a16="http://schemas.microsoft.com/office/drawing/2014/main" xmlns="" id="{C183BBBE-8C56-461C-BDED-CD363D3CB8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Rectangle 3"/>
          <p:cNvSpPr/>
          <p:nvPr/>
        </p:nvSpPr>
        <p:spPr>
          <a:xfrm>
            <a:off x="690281" y="2383231"/>
            <a:ext cx="10865225" cy="153985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 TÍTULO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  TÍTULO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  TÍTULO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 TÍTULO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0518" y="4610425"/>
            <a:ext cx="85359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Primeiro autor</a:t>
            </a:r>
            <a:r>
              <a:rPr lang="pt-BR" sz="2000" b="1" baseline="30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1,3</a:t>
            </a:r>
            <a:r>
              <a:rPr lang="pt-BR" sz="2000" b="1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,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Segundo autor</a:t>
            </a:r>
            <a:r>
              <a:rPr lang="pt-BR" sz="2000" baseline="30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2,3</a:t>
            </a:r>
          </a:p>
          <a:p>
            <a:pPr algn="ctr"/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­</a:t>
            </a:r>
            <a:r>
              <a:rPr lang="en-US" sz="2000" baseline="30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Estudante de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pós-graduação</a:t>
            </a:r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Engenharia</a:t>
            </a:r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Mecânica</a:t>
            </a:r>
            <a:r>
              <a:rPr lang="en-US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, 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Universidade Federal do Rio Grande do Norte, Natal-RN, Brasil; </a:t>
            </a:r>
            <a:r>
              <a:rPr lang="pt-BR" sz="2000" baseline="30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2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Professor na pós-graduação em Engenharia Mecânica, Universidade Federal do Rio Grande do Norte, Natal-RN, Brasil; </a:t>
            </a:r>
            <a:r>
              <a:rPr lang="pt-BR" sz="2000" baseline="30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3</a:t>
            </a:r>
            <a:r>
              <a:rPr lang="pt-BR" sz="2000" dirty="0">
                <a:latin typeface="Times New Roman" panose="02020603050405020304" pitchFamily="18" charset="0"/>
                <a:ea typeface="Adobe Heiti Std R" panose="020B0400000000000000" pitchFamily="34" charset="-128"/>
                <a:cs typeface="Times New Roman" panose="02020603050405020304" pitchFamily="18" charset="0"/>
              </a:rPr>
              <a:t>Laboratório XXXX, Departamento de Engenharia Mecânica, UFRN, Natal-RN, Brasil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171" y="514378"/>
            <a:ext cx="2839677" cy="84719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694" y="254827"/>
            <a:ext cx="1229709" cy="144106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50" r="17882"/>
          <a:stretch/>
        </p:blipFill>
        <p:spPr>
          <a:xfrm>
            <a:off x="1155145" y="485494"/>
            <a:ext cx="1850745" cy="97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99495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890313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SUMÁRIO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99494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873959" y="6481320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35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86048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890313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MATERIAIS E MÉTODOS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93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99495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923266" y="6488668"/>
            <a:ext cx="268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DISCUSSÕES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41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99495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890313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19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199495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46AAB24-9B96-4ACE-B9FC-8C21218E0955}"/>
              </a:ext>
            </a:extLst>
          </p:cNvPr>
          <p:cNvSpPr txBox="1"/>
          <p:nvPr/>
        </p:nvSpPr>
        <p:spPr>
          <a:xfrm>
            <a:off x="11890314" y="6488668"/>
            <a:ext cx="301686" cy="369332"/>
          </a:xfrm>
          <a:prstGeom prst="rect">
            <a:avLst/>
          </a:prstGeom>
          <a:noFill/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450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E4072662-9C7F-483C-9C77-9D87F718659E}"/>
              </a:ext>
            </a:extLst>
          </p:cNvPr>
          <p:cNvSpPr/>
          <p:nvPr/>
        </p:nvSpPr>
        <p:spPr>
          <a:xfrm>
            <a:off x="0" y="312738"/>
            <a:ext cx="12191999" cy="127149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400" b="1" dirty="0">
              <a:latin typeface="Agency FB" panose="020B0503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1222" y="413359"/>
            <a:ext cx="8279704" cy="9018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Resultado de imagem para ufr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763" y="5368008"/>
            <a:ext cx="1960472" cy="62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m para ppg ufr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191"/>
          <a:stretch/>
        </p:blipFill>
        <p:spPr bwMode="auto">
          <a:xfrm>
            <a:off x="9618868" y="5261572"/>
            <a:ext cx="1799728" cy="77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Resultado de imagem para ppgem uf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74" y="5261572"/>
            <a:ext cx="2093017" cy="671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90164" y="4840940"/>
            <a:ext cx="1459817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Realização: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20089" y="486998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Apoio:</a:t>
            </a:r>
          </a:p>
        </p:txBody>
      </p:sp>
    </p:spTree>
    <p:extLst>
      <p:ext uri="{BB962C8B-B14F-4D97-AF65-F5344CB8AC3E}">
        <p14:creationId xmlns:p14="http://schemas.microsoft.com/office/powerpoint/2010/main" val="3050435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93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Adobe Heiti Std R</vt:lpstr>
      <vt:lpstr>Agency FB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Davila Lopes</dc:creator>
  <cp:lastModifiedBy>Talita Galvão</cp:lastModifiedBy>
  <cp:revision>48</cp:revision>
  <dcterms:created xsi:type="dcterms:W3CDTF">2018-08-11T21:56:04Z</dcterms:created>
  <dcterms:modified xsi:type="dcterms:W3CDTF">2019-08-14T12:15:01Z</dcterms:modified>
</cp:coreProperties>
</file>