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3438F0"/>
    <a:srgbClr val="0B0E8F"/>
    <a:srgbClr val="00009A"/>
    <a:srgbClr val="FFE36D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 autoAdjust="0"/>
    <p:restoredTop sz="94660"/>
  </p:normalViewPr>
  <p:slideViewPr>
    <p:cSldViewPr snapToGrid="0">
      <p:cViewPr varScale="1">
        <p:scale>
          <a:sx n="71" d="100"/>
          <a:sy n="71" d="100"/>
        </p:scale>
        <p:origin x="59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5849B8-25EC-4D22-AB52-8D4DE2BAB896}" type="datetimeFigureOut">
              <a:rPr lang="pt-BR" smtClean="0"/>
              <a:t>14/08/2019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1FFCD3-94F4-4A15-86FC-DADAEB27EA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4013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EED0-FF44-447A-B61F-13013EC5F99D}" type="datetimeFigureOut">
              <a:rPr lang="pt-BR" smtClean="0"/>
              <a:t>14/08/2019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3E45-6802-4B18-BD9B-4FCD20F75F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204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EED0-FF44-447A-B61F-13013EC5F99D}" type="datetimeFigureOut">
              <a:rPr lang="pt-BR" smtClean="0"/>
              <a:t>14/08/2019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3E45-6802-4B18-BD9B-4FCD20F75F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0041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EED0-FF44-447A-B61F-13013EC5F99D}" type="datetimeFigureOut">
              <a:rPr lang="pt-BR" smtClean="0"/>
              <a:t>14/08/2019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3E45-6802-4B18-BD9B-4FCD20F75F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7714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EED0-FF44-447A-B61F-13013EC5F99D}" type="datetimeFigureOut">
              <a:rPr lang="pt-BR" smtClean="0"/>
              <a:t>14/08/2019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3E45-6802-4B18-BD9B-4FCD20F75F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310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EED0-FF44-447A-B61F-13013EC5F99D}" type="datetimeFigureOut">
              <a:rPr lang="pt-BR" smtClean="0"/>
              <a:t>14/08/2019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3E45-6802-4B18-BD9B-4FCD20F75F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6142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EED0-FF44-447A-B61F-13013EC5F99D}" type="datetimeFigureOut">
              <a:rPr lang="pt-BR" smtClean="0"/>
              <a:t>14/08/2019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3E45-6802-4B18-BD9B-4FCD20F75F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3430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EED0-FF44-447A-B61F-13013EC5F99D}" type="datetimeFigureOut">
              <a:rPr lang="pt-BR" smtClean="0"/>
              <a:t>14/08/2019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3E45-6802-4B18-BD9B-4FCD20F75F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2470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EED0-FF44-447A-B61F-13013EC5F99D}" type="datetimeFigureOut">
              <a:rPr lang="pt-BR" smtClean="0"/>
              <a:t>14/08/2019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3E45-6802-4B18-BD9B-4FCD20F75F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249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EED0-FF44-447A-B61F-13013EC5F99D}" type="datetimeFigureOut">
              <a:rPr lang="pt-BR" smtClean="0"/>
              <a:t>14/08/2019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3E45-6802-4B18-BD9B-4FCD20F75F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037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EED0-FF44-447A-B61F-13013EC5F99D}" type="datetimeFigureOut">
              <a:rPr lang="pt-BR" smtClean="0"/>
              <a:t>14/08/2019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3E45-6802-4B18-BD9B-4FCD20F75F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6586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EED0-FF44-447A-B61F-13013EC5F99D}" type="datetimeFigureOut">
              <a:rPr lang="pt-BR" smtClean="0"/>
              <a:t>14/08/2019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3E45-6802-4B18-BD9B-4FCD20F75F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8684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8EED0-FF44-447A-B61F-13013EC5F99D}" type="datetimeFigureOut">
              <a:rPr lang="pt-BR" smtClean="0"/>
              <a:t>14/08/2019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A3E45-6802-4B18-BD9B-4FCD20F75F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279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E4072662-9C7F-483C-9C77-9D87F718659E}"/>
              </a:ext>
            </a:extLst>
          </p:cNvPr>
          <p:cNvSpPr/>
          <p:nvPr/>
        </p:nvSpPr>
        <p:spPr>
          <a:xfrm>
            <a:off x="0" y="2231858"/>
            <a:ext cx="12192000" cy="184260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b="1" dirty="0">
              <a:latin typeface="Agency FB" panose="020B0503020202020204" pitchFamily="34" charset="0"/>
            </a:endParaRPr>
          </a:p>
        </p:txBody>
      </p:sp>
      <p:sp>
        <p:nvSpPr>
          <p:cNvPr id="13" name="AutoShape 2" descr="Resultado de imagem para ufrn">
            <a:extLst>
              <a:ext uri="{FF2B5EF4-FFF2-40B4-BE49-F238E27FC236}">
                <a16:creationId xmlns:a16="http://schemas.microsoft.com/office/drawing/2014/main" xmlns="" id="{C183BBBE-8C56-461C-BDED-CD363D3CB8B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Rectangle 3"/>
          <p:cNvSpPr/>
          <p:nvPr/>
        </p:nvSpPr>
        <p:spPr>
          <a:xfrm>
            <a:off x="690281" y="2383231"/>
            <a:ext cx="10865225" cy="153985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TÍTULO DO </a:t>
            </a:r>
            <a: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TRABALHO TÍTULO </a:t>
            </a:r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TRABALHO  TÍTULO </a:t>
            </a:r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TRABALHO  TÍTULO </a:t>
            </a:r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TRABALHO TÍTULO </a:t>
            </a:r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TRABALHO</a:t>
            </a:r>
            <a:endParaRPr lang="pt-B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80518" y="4610425"/>
            <a:ext cx="85359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Primeiro autor</a:t>
            </a:r>
            <a:r>
              <a:rPr lang="pt-BR" sz="2000" b="1" baseline="30000" dirty="0"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1,3</a:t>
            </a:r>
            <a:r>
              <a:rPr lang="pt-BR" sz="2000" b="1" dirty="0"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, </a:t>
            </a:r>
            <a:r>
              <a:rPr lang="pt-BR" sz="2000" dirty="0"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Segundo autor</a:t>
            </a:r>
            <a:r>
              <a:rPr lang="pt-BR" sz="2000" baseline="30000" dirty="0"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2,3</a:t>
            </a:r>
          </a:p>
          <a:p>
            <a:pPr algn="ctr"/>
            <a:r>
              <a:rPr lang="en-US" sz="2000" dirty="0"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­</a:t>
            </a:r>
            <a:r>
              <a:rPr lang="en-US" sz="2000" baseline="30000" dirty="0"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Estudante de </a:t>
            </a:r>
            <a:r>
              <a:rPr lang="pt-BR" sz="2000" dirty="0"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pós-graduação</a:t>
            </a:r>
            <a:r>
              <a:rPr lang="en-US" sz="2000" dirty="0"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em</a:t>
            </a:r>
            <a:r>
              <a:rPr lang="en-US" sz="2000" dirty="0"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Engenharia</a:t>
            </a:r>
            <a:r>
              <a:rPr lang="en-US" sz="2000" dirty="0"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 </a:t>
            </a:r>
            <a:r>
              <a:rPr lang="pt-BR" sz="2000" dirty="0"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Mecânica</a:t>
            </a:r>
            <a:r>
              <a:rPr lang="en-US" sz="2000" dirty="0"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, </a:t>
            </a:r>
            <a:r>
              <a:rPr lang="pt-BR" sz="2000" dirty="0"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Universidade Federal do Rio Grande do Norte, Natal-RN, Brasil; </a:t>
            </a:r>
            <a:r>
              <a:rPr lang="pt-BR" sz="2000" baseline="30000" dirty="0"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2</a:t>
            </a:r>
            <a:r>
              <a:rPr lang="pt-BR" sz="2000" dirty="0"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Professor na pós-graduação em Engenharia Mecânica, Universidade Federal do Rio Grande do Norte, Natal-RN, Brasil; </a:t>
            </a:r>
            <a:r>
              <a:rPr lang="pt-BR" sz="2000" baseline="30000" dirty="0"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3</a:t>
            </a:r>
            <a:r>
              <a:rPr lang="pt-BR" sz="2000" dirty="0">
                <a:latin typeface="Times New Roman" panose="02020603050405020304" pitchFamily="18" charset="0"/>
                <a:ea typeface="Adobe Heiti Std R" panose="020B0400000000000000" pitchFamily="34" charset="-128"/>
                <a:cs typeface="Times New Roman" panose="02020603050405020304" pitchFamily="18" charset="0"/>
              </a:rPr>
              <a:t>Laboratório XXXX, Departamento de Engenharia Mecânica, UFRN, Natal-RN, Brasil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171" y="514378"/>
            <a:ext cx="2839677" cy="847197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6694" y="254827"/>
            <a:ext cx="1229709" cy="1441065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0" r="17882"/>
          <a:stretch/>
        </p:blipFill>
        <p:spPr>
          <a:xfrm>
            <a:off x="1155145" y="485494"/>
            <a:ext cx="1850745" cy="97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1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E4072662-9C7F-483C-9C77-9D87F718659E}"/>
              </a:ext>
            </a:extLst>
          </p:cNvPr>
          <p:cNvSpPr/>
          <p:nvPr/>
        </p:nvSpPr>
        <p:spPr>
          <a:xfrm>
            <a:off x="0" y="199495"/>
            <a:ext cx="12191999" cy="127149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b="1" dirty="0">
              <a:latin typeface="Agency FB" panose="020B0503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46AAB24-9B96-4ACE-B9FC-8C21218E0955}"/>
              </a:ext>
            </a:extLst>
          </p:cNvPr>
          <p:cNvSpPr txBox="1"/>
          <p:nvPr/>
        </p:nvSpPr>
        <p:spPr>
          <a:xfrm>
            <a:off x="11890313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" name="Rectangle 1"/>
          <p:cNvSpPr/>
          <p:nvPr/>
        </p:nvSpPr>
        <p:spPr>
          <a:xfrm>
            <a:off x="1791222" y="413359"/>
            <a:ext cx="8279704" cy="90187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SUMÁRIO</a:t>
            </a:r>
            <a:endParaRPr lang="pt-B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7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E4072662-9C7F-483C-9C77-9D87F718659E}"/>
              </a:ext>
            </a:extLst>
          </p:cNvPr>
          <p:cNvSpPr/>
          <p:nvPr/>
        </p:nvSpPr>
        <p:spPr>
          <a:xfrm>
            <a:off x="0" y="199494"/>
            <a:ext cx="12191999" cy="127149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b="1" dirty="0">
              <a:latin typeface="Agency FB" panose="020B0503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46AAB24-9B96-4ACE-B9FC-8C21218E0955}"/>
              </a:ext>
            </a:extLst>
          </p:cNvPr>
          <p:cNvSpPr txBox="1"/>
          <p:nvPr/>
        </p:nvSpPr>
        <p:spPr>
          <a:xfrm>
            <a:off x="11873959" y="6481320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" name="Rectangle 1"/>
          <p:cNvSpPr/>
          <p:nvPr/>
        </p:nvSpPr>
        <p:spPr>
          <a:xfrm>
            <a:off x="1791222" y="413359"/>
            <a:ext cx="8279704" cy="90187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  <a:endParaRPr lang="pt-B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352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E4072662-9C7F-483C-9C77-9D87F718659E}"/>
              </a:ext>
            </a:extLst>
          </p:cNvPr>
          <p:cNvSpPr/>
          <p:nvPr/>
        </p:nvSpPr>
        <p:spPr>
          <a:xfrm>
            <a:off x="0" y="186048"/>
            <a:ext cx="12191999" cy="127149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b="1" dirty="0">
              <a:latin typeface="Agency FB" panose="020B0503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46AAB24-9B96-4ACE-B9FC-8C21218E0955}"/>
              </a:ext>
            </a:extLst>
          </p:cNvPr>
          <p:cNvSpPr txBox="1"/>
          <p:nvPr/>
        </p:nvSpPr>
        <p:spPr>
          <a:xfrm>
            <a:off x="11890313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" name="Rectangle 1"/>
          <p:cNvSpPr/>
          <p:nvPr/>
        </p:nvSpPr>
        <p:spPr>
          <a:xfrm>
            <a:off x="1791222" y="413359"/>
            <a:ext cx="8279704" cy="90187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MATERIAIS E MÉTODOS</a:t>
            </a:r>
            <a:endParaRPr lang="pt-B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933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E4072662-9C7F-483C-9C77-9D87F718659E}"/>
              </a:ext>
            </a:extLst>
          </p:cNvPr>
          <p:cNvSpPr/>
          <p:nvPr/>
        </p:nvSpPr>
        <p:spPr>
          <a:xfrm>
            <a:off x="0" y="199495"/>
            <a:ext cx="12191999" cy="127149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b="1" dirty="0">
              <a:latin typeface="Agency FB" panose="020B0503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46AAB24-9B96-4ACE-B9FC-8C21218E0955}"/>
              </a:ext>
            </a:extLst>
          </p:cNvPr>
          <p:cNvSpPr txBox="1"/>
          <p:nvPr/>
        </p:nvSpPr>
        <p:spPr>
          <a:xfrm>
            <a:off x="11923266" y="6488668"/>
            <a:ext cx="268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" name="Rectangle 1"/>
          <p:cNvSpPr/>
          <p:nvPr/>
        </p:nvSpPr>
        <p:spPr>
          <a:xfrm>
            <a:off x="1791222" y="413359"/>
            <a:ext cx="8279704" cy="90187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 E DISCUSSÕES</a:t>
            </a:r>
            <a:endParaRPr lang="pt-B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410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E4072662-9C7F-483C-9C77-9D87F718659E}"/>
              </a:ext>
            </a:extLst>
          </p:cNvPr>
          <p:cNvSpPr/>
          <p:nvPr/>
        </p:nvSpPr>
        <p:spPr>
          <a:xfrm>
            <a:off x="0" y="199495"/>
            <a:ext cx="12191999" cy="127149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b="1" dirty="0">
              <a:latin typeface="Agency FB" panose="020B0503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46AAB24-9B96-4ACE-B9FC-8C21218E0955}"/>
              </a:ext>
            </a:extLst>
          </p:cNvPr>
          <p:cNvSpPr txBox="1"/>
          <p:nvPr/>
        </p:nvSpPr>
        <p:spPr>
          <a:xfrm>
            <a:off x="11890313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" name="Rectangle 1"/>
          <p:cNvSpPr/>
          <p:nvPr/>
        </p:nvSpPr>
        <p:spPr>
          <a:xfrm>
            <a:off x="1791222" y="413359"/>
            <a:ext cx="8279704" cy="90187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CONCLUSÕES</a:t>
            </a:r>
            <a:endParaRPr lang="pt-B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192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E4072662-9C7F-483C-9C77-9D87F718659E}"/>
              </a:ext>
            </a:extLst>
          </p:cNvPr>
          <p:cNvSpPr/>
          <p:nvPr/>
        </p:nvSpPr>
        <p:spPr>
          <a:xfrm>
            <a:off x="0" y="199495"/>
            <a:ext cx="12191999" cy="127149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b="1" dirty="0">
              <a:latin typeface="Agency FB" panose="020B0503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46AAB24-9B96-4ACE-B9FC-8C21218E0955}"/>
              </a:ext>
            </a:extLst>
          </p:cNvPr>
          <p:cNvSpPr txBox="1"/>
          <p:nvPr/>
        </p:nvSpPr>
        <p:spPr>
          <a:xfrm>
            <a:off x="11890314" y="6488668"/>
            <a:ext cx="301686" cy="369332"/>
          </a:xfrm>
          <a:prstGeom prst="rect">
            <a:avLst/>
          </a:prstGeom>
          <a:noFill/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" name="Rectangle 1"/>
          <p:cNvSpPr/>
          <p:nvPr/>
        </p:nvSpPr>
        <p:spPr>
          <a:xfrm>
            <a:off x="1791222" y="413359"/>
            <a:ext cx="8279704" cy="90187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REFERÊNCIAS</a:t>
            </a:r>
            <a:endParaRPr lang="pt-B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450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E4072662-9C7F-483C-9C77-9D87F718659E}"/>
              </a:ext>
            </a:extLst>
          </p:cNvPr>
          <p:cNvSpPr/>
          <p:nvPr/>
        </p:nvSpPr>
        <p:spPr>
          <a:xfrm>
            <a:off x="0" y="312738"/>
            <a:ext cx="12191999" cy="127149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b="1" dirty="0">
              <a:latin typeface="Agency FB" panose="020B0503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1222" y="413359"/>
            <a:ext cx="8279704" cy="90187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AGRADECIMENTOS</a:t>
            </a:r>
            <a:endParaRPr lang="pt-B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Resultado de imagem para ufr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763" y="5368008"/>
            <a:ext cx="1960472" cy="62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Resultado de imagem para ppg ufr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91"/>
          <a:stretch/>
        </p:blipFill>
        <p:spPr bwMode="auto">
          <a:xfrm>
            <a:off x="9618868" y="5261572"/>
            <a:ext cx="1799728" cy="77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Resultado de imagem para ppgem ufr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574" y="5261572"/>
            <a:ext cx="2093017" cy="6712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90164" y="4840940"/>
            <a:ext cx="1459817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Realização: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20089" y="486998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Apoio:</a:t>
            </a:r>
          </a:p>
        </p:txBody>
      </p:sp>
    </p:spTree>
    <p:extLst>
      <p:ext uri="{BB962C8B-B14F-4D97-AF65-F5344CB8AC3E}">
        <p14:creationId xmlns:p14="http://schemas.microsoft.com/office/powerpoint/2010/main" val="30504354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</TotalTime>
  <Words>93</Words>
  <Application>Microsoft Office PowerPoint</Application>
  <PresentationFormat>Widescreen</PresentationFormat>
  <Paragraphs>18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5" baseType="lpstr">
      <vt:lpstr>Adobe Heiti Std R</vt:lpstr>
      <vt:lpstr>Agency FB</vt:lpstr>
      <vt:lpstr>Arial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Davila Lopes</dc:creator>
  <cp:lastModifiedBy>Talita Galvão</cp:lastModifiedBy>
  <cp:revision>48</cp:revision>
  <dcterms:created xsi:type="dcterms:W3CDTF">2018-08-11T21:56:04Z</dcterms:created>
  <dcterms:modified xsi:type="dcterms:W3CDTF">2019-08-14T12:15:01Z</dcterms:modified>
</cp:coreProperties>
</file>