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8"/>
  </p:handoutMasterIdLst>
  <p:sldIdLst>
    <p:sldId id="257" r:id="rId2"/>
    <p:sldId id="258" r:id="rId3"/>
    <p:sldId id="260" r:id="rId4"/>
    <p:sldId id="261" r:id="rId5"/>
    <p:sldId id="262" r:id="rId6"/>
    <p:sldId id="263" r:id="rId7"/>
  </p:sldIdLst>
  <p:sldSz cx="9601200" cy="5400675"/>
  <p:notesSz cx="6858000" cy="9144000"/>
  <p:defaultTextStyle>
    <a:defPPr>
      <a:defRPr lang="en-US"/>
    </a:defPPr>
    <a:lvl1pPr marL="0" algn="l" defTabSz="57139" rtl="0" eaLnBrk="1" latinLnBrk="0" hangingPunct="1">
      <a:defRPr sz="225" kern="1200">
        <a:solidFill>
          <a:schemeClr val="tx1"/>
        </a:solidFill>
        <a:latin typeface="+mn-lt"/>
        <a:ea typeface="+mn-ea"/>
        <a:cs typeface="+mn-cs"/>
      </a:defRPr>
    </a:lvl1pPr>
    <a:lvl2pPr marL="57139" algn="l" defTabSz="57139" rtl="0" eaLnBrk="1" latinLnBrk="0" hangingPunct="1">
      <a:defRPr sz="225" kern="1200">
        <a:solidFill>
          <a:schemeClr val="tx1"/>
        </a:solidFill>
        <a:latin typeface="+mn-lt"/>
        <a:ea typeface="+mn-ea"/>
        <a:cs typeface="+mn-cs"/>
      </a:defRPr>
    </a:lvl2pPr>
    <a:lvl3pPr marL="114278" algn="l" defTabSz="57139" rtl="0" eaLnBrk="1" latinLnBrk="0" hangingPunct="1">
      <a:defRPr sz="225" kern="1200">
        <a:solidFill>
          <a:schemeClr val="tx1"/>
        </a:solidFill>
        <a:latin typeface="+mn-lt"/>
        <a:ea typeface="+mn-ea"/>
        <a:cs typeface="+mn-cs"/>
      </a:defRPr>
    </a:lvl3pPr>
    <a:lvl4pPr marL="171416" algn="l" defTabSz="57139" rtl="0" eaLnBrk="1" latinLnBrk="0" hangingPunct="1">
      <a:defRPr sz="225" kern="1200">
        <a:solidFill>
          <a:schemeClr val="tx1"/>
        </a:solidFill>
        <a:latin typeface="+mn-lt"/>
        <a:ea typeface="+mn-ea"/>
        <a:cs typeface="+mn-cs"/>
      </a:defRPr>
    </a:lvl4pPr>
    <a:lvl5pPr marL="228555" algn="l" defTabSz="57139" rtl="0" eaLnBrk="1" latinLnBrk="0" hangingPunct="1">
      <a:defRPr sz="225" kern="1200">
        <a:solidFill>
          <a:schemeClr val="tx1"/>
        </a:solidFill>
        <a:latin typeface="+mn-lt"/>
        <a:ea typeface="+mn-ea"/>
        <a:cs typeface="+mn-cs"/>
      </a:defRPr>
    </a:lvl5pPr>
    <a:lvl6pPr marL="285693" algn="l" defTabSz="57139" rtl="0" eaLnBrk="1" latinLnBrk="0" hangingPunct="1">
      <a:defRPr sz="225" kern="1200">
        <a:solidFill>
          <a:schemeClr val="tx1"/>
        </a:solidFill>
        <a:latin typeface="+mn-lt"/>
        <a:ea typeface="+mn-ea"/>
        <a:cs typeface="+mn-cs"/>
      </a:defRPr>
    </a:lvl6pPr>
    <a:lvl7pPr marL="342832" algn="l" defTabSz="57139" rtl="0" eaLnBrk="1" latinLnBrk="0" hangingPunct="1">
      <a:defRPr sz="225" kern="1200">
        <a:solidFill>
          <a:schemeClr val="tx1"/>
        </a:solidFill>
        <a:latin typeface="+mn-lt"/>
        <a:ea typeface="+mn-ea"/>
        <a:cs typeface="+mn-cs"/>
      </a:defRPr>
    </a:lvl7pPr>
    <a:lvl8pPr marL="399970" algn="l" defTabSz="57139" rtl="0" eaLnBrk="1" latinLnBrk="0" hangingPunct="1">
      <a:defRPr sz="225" kern="1200">
        <a:solidFill>
          <a:schemeClr val="tx1"/>
        </a:solidFill>
        <a:latin typeface="+mn-lt"/>
        <a:ea typeface="+mn-ea"/>
        <a:cs typeface="+mn-cs"/>
      </a:defRPr>
    </a:lvl8pPr>
    <a:lvl9pPr marL="457109" algn="l" defTabSz="57139" rtl="0" eaLnBrk="1" latinLnBrk="0" hangingPunct="1">
      <a:defRPr sz="22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01" userDrawn="1">
          <p15:clr>
            <a:srgbClr val="A4A3A4"/>
          </p15:clr>
        </p15:guide>
        <p15:guide id="2" pos="302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cas Jural" initials="LJ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CC1EB"/>
    <a:srgbClr val="D9996F"/>
    <a:srgbClr val="3D5B28"/>
    <a:srgbClr val="682322"/>
    <a:srgbClr val="AAAFE0"/>
    <a:srgbClr val="1C214D"/>
    <a:srgbClr val="1F2352"/>
    <a:srgbClr val="6B0C05"/>
    <a:srgbClr val="000000"/>
    <a:srgbClr val="2327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52" autoAdjust="0"/>
    <p:restoredTop sz="94660"/>
  </p:normalViewPr>
  <p:slideViewPr>
    <p:cSldViewPr snapToGrid="0">
      <p:cViewPr varScale="1">
        <p:scale>
          <a:sx n="92" d="100"/>
          <a:sy n="92" d="100"/>
        </p:scale>
        <p:origin x="642" y="84"/>
      </p:cViewPr>
      <p:guideLst>
        <p:guide orient="horz" pos="1701"/>
        <p:guide pos="302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4" d="100"/>
          <a:sy n="94" d="100"/>
        </p:scale>
        <p:origin x="3752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7CBB928E-2E44-DA4E-913F-10F3FC981CD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1803F00-A817-8342-958D-C013C025AF9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36C1F0-337A-034C-9911-9E70237E2FA4}" type="datetimeFigureOut">
              <a:rPr lang="pt-BR" smtClean="0"/>
              <a:t>03/08/2020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5F1C8A8-6EDD-0D48-A16B-F3B9C5F7E89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ABADF4AD-08A1-A244-9534-3549C736F7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16822E-0C9C-5A42-A924-6ADFD5DDCB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87285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to 4"/>
          <p:cNvCxnSpPr/>
          <p:nvPr userDrawn="1"/>
        </p:nvCxnSpPr>
        <p:spPr>
          <a:xfrm>
            <a:off x="3544" y="1321977"/>
            <a:ext cx="9601200" cy="0"/>
          </a:xfrm>
          <a:prstGeom prst="line">
            <a:avLst/>
          </a:prstGeom>
          <a:ln w="19050">
            <a:solidFill>
              <a:srgbClr val="4CC1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upo 2"/>
          <p:cNvGrpSpPr/>
          <p:nvPr userDrawn="1"/>
        </p:nvGrpSpPr>
        <p:grpSpPr>
          <a:xfrm>
            <a:off x="7749755" y="1472029"/>
            <a:ext cx="1647645" cy="2286349"/>
            <a:chOff x="7749755" y="1411008"/>
            <a:chExt cx="1647645" cy="2286349"/>
          </a:xfrm>
        </p:grpSpPr>
        <p:pic>
          <p:nvPicPr>
            <p:cNvPr id="4" name="Imagem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9755" y="1411008"/>
              <a:ext cx="1647645" cy="2058085"/>
            </a:xfrm>
            <a:prstGeom prst="rect">
              <a:avLst/>
            </a:prstGeom>
          </p:spPr>
        </p:pic>
        <p:grpSp>
          <p:nvGrpSpPr>
            <p:cNvPr id="6" name="Grupo 5"/>
            <p:cNvGrpSpPr/>
            <p:nvPr/>
          </p:nvGrpSpPr>
          <p:grpSpPr>
            <a:xfrm>
              <a:off x="8128060" y="3505711"/>
              <a:ext cx="1025516" cy="191646"/>
              <a:chOff x="7983112" y="3545030"/>
              <a:chExt cx="1256306" cy="208065"/>
            </a:xfrm>
          </p:grpSpPr>
          <p:pic>
            <p:nvPicPr>
              <p:cNvPr id="7" name="Imagem 6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704635" y="3546774"/>
                <a:ext cx="534783" cy="206321"/>
              </a:xfrm>
              <a:prstGeom prst="rect">
                <a:avLst/>
              </a:prstGeom>
            </p:spPr>
          </p:pic>
          <p:pic>
            <p:nvPicPr>
              <p:cNvPr id="8" name="Imagem 7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983112" y="3545030"/>
                <a:ext cx="594098" cy="202092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1151403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8314C2AF-914D-4E64-A113-07E24EF1CB6F}"/>
              </a:ext>
            </a:extLst>
          </p:cNvPr>
          <p:cNvSpPr txBox="1"/>
          <p:nvPr userDrawn="1"/>
        </p:nvSpPr>
        <p:spPr>
          <a:xfrm>
            <a:off x="0" y="338671"/>
            <a:ext cx="960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INTRODUÇÃO E</a:t>
            </a:r>
            <a:r>
              <a:rPr lang="pt-BR" sz="1800" b="1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OBJETIVO</a:t>
            </a:r>
            <a:endParaRPr lang="pt-BR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418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8314C2AF-914D-4E64-A113-07E24EF1CB6F}"/>
              </a:ext>
            </a:extLst>
          </p:cNvPr>
          <p:cNvSpPr txBox="1"/>
          <p:nvPr userDrawn="1"/>
        </p:nvSpPr>
        <p:spPr>
          <a:xfrm>
            <a:off x="0" y="338671"/>
            <a:ext cx="960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MÉTODOS</a:t>
            </a:r>
            <a:endParaRPr lang="pt-BR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7186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8314C2AF-914D-4E64-A113-07E24EF1CB6F}"/>
              </a:ext>
            </a:extLst>
          </p:cNvPr>
          <p:cNvSpPr txBox="1"/>
          <p:nvPr userDrawn="1"/>
        </p:nvSpPr>
        <p:spPr>
          <a:xfrm>
            <a:off x="0" y="338671"/>
            <a:ext cx="960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RESULTADOS</a:t>
            </a:r>
            <a:endParaRPr lang="pt-BR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49260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8314C2AF-914D-4E64-A113-07E24EF1CB6F}"/>
              </a:ext>
            </a:extLst>
          </p:cNvPr>
          <p:cNvSpPr txBox="1"/>
          <p:nvPr userDrawn="1"/>
        </p:nvSpPr>
        <p:spPr>
          <a:xfrm>
            <a:off x="0" y="338671"/>
            <a:ext cx="960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CONCLUSÃO</a:t>
            </a:r>
            <a:endParaRPr lang="pt-BR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96794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8314C2AF-914D-4E64-A113-07E24EF1CB6F}"/>
              </a:ext>
            </a:extLst>
          </p:cNvPr>
          <p:cNvSpPr txBox="1"/>
          <p:nvPr userDrawn="1"/>
        </p:nvSpPr>
        <p:spPr>
          <a:xfrm>
            <a:off x="0" y="338671"/>
            <a:ext cx="960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REFERÊNCIAS</a:t>
            </a:r>
            <a:endParaRPr lang="pt-BR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76315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áfico 9">
            <a:extLst>
              <a:ext uri="{FF2B5EF4-FFF2-40B4-BE49-F238E27FC236}">
                <a16:creationId xmlns:a16="http://schemas.microsoft.com/office/drawing/2014/main" id="{FC73FBFD-AFAE-406B-B16C-2BDB65864168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40000" contrast="-20000"/>
                    </a14:imgEffect>
                  </a14:imgLayer>
                </a14:imgProps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-1" y="-32400"/>
            <a:ext cx="9601201" cy="563225"/>
          </a:xfrm>
          <a:prstGeom prst="rect">
            <a:avLst/>
          </a:prstGeom>
        </p:spPr>
      </p:pic>
      <p:sp>
        <p:nvSpPr>
          <p:cNvPr id="19" name="Retângulo 18">
            <a:extLst>
              <a:ext uri="{FF2B5EF4-FFF2-40B4-BE49-F238E27FC236}">
                <a16:creationId xmlns:a16="http://schemas.microsoft.com/office/drawing/2014/main" id="{F62D201A-6080-47E1-9CD7-58050BD5C164}"/>
              </a:ext>
            </a:extLst>
          </p:cNvPr>
          <p:cNvSpPr/>
          <p:nvPr userDrawn="1"/>
        </p:nvSpPr>
        <p:spPr>
          <a:xfrm>
            <a:off x="1" y="5162115"/>
            <a:ext cx="9601200" cy="238561"/>
          </a:xfrm>
          <a:prstGeom prst="rect">
            <a:avLst/>
          </a:prstGeom>
          <a:solidFill>
            <a:srgbClr val="D999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25"/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7361841E-7A7F-427D-A58A-3F9CB2710D7C}"/>
              </a:ext>
            </a:extLst>
          </p:cNvPr>
          <p:cNvSpPr txBox="1"/>
          <p:nvPr userDrawn="1"/>
        </p:nvSpPr>
        <p:spPr>
          <a:xfrm>
            <a:off x="0" y="19692"/>
            <a:ext cx="9601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b="1" spc="12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II SIMPÓSIO DE GERIATRIA E GERONTOLOGIA: ENVELHECIMENTO NO CONTEXTO DA COVID-19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D2A12A52-7033-414E-BC3A-00B59C428F98}"/>
              </a:ext>
            </a:extLst>
          </p:cNvPr>
          <p:cNvSpPr txBox="1"/>
          <p:nvPr userDrawn="1"/>
        </p:nvSpPr>
        <p:spPr>
          <a:xfrm>
            <a:off x="0" y="5166972"/>
            <a:ext cx="96012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571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8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https://sigeventos.ufrn.br/evento/SGG  </a:t>
            </a:r>
            <a:r>
              <a:rPr lang="pt-BR" sz="800" b="0" baseline="-250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⎜ </a:t>
            </a:r>
            <a:r>
              <a:rPr lang="pt-BR" sz="8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duvidassimpsgg@gmail.com  |  https://www.instagram.com/simpgg_/</a:t>
            </a:r>
            <a:endParaRPr lang="pt-BR" sz="900" b="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0786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99" r:id="rId2"/>
    <p:sldLayoutId id="2147483701" r:id="rId3"/>
    <p:sldLayoutId id="2147483702" r:id="rId4"/>
    <p:sldLayoutId id="2147483703" r:id="rId5"/>
    <p:sldLayoutId id="2147483704" r:id="rId6"/>
  </p:sldLayoutIdLst>
  <p:timing>
    <p:tnLst>
      <p:par>
        <p:cTn id="1" dur="indefinite" restart="never" nodeType="tmRoot"/>
      </p:par>
    </p:tnLst>
  </p:timing>
  <p:txStyles>
    <p:titleStyle>
      <a:lvl1pPr algn="l" defTabSz="114277" rtl="0" eaLnBrk="1" latinLnBrk="0" hangingPunct="1">
        <a:lnSpc>
          <a:spcPct val="90000"/>
        </a:lnSpc>
        <a:spcBef>
          <a:spcPct val="0"/>
        </a:spcBef>
        <a:buNone/>
        <a:defRPr sz="5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569" indent="-28569" algn="l" defTabSz="114277" rtl="0" eaLnBrk="1" latinLnBrk="0" hangingPunct="1">
        <a:lnSpc>
          <a:spcPct val="90000"/>
        </a:lnSpc>
        <a:spcBef>
          <a:spcPts val="125"/>
        </a:spcBef>
        <a:buFont typeface="Arial" panose="020B0604020202020204" pitchFamily="34" charset="0"/>
        <a:buChar char="•"/>
        <a:defRPr sz="350" kern="1200">
          <a:solidFill>
            <a:schemeClr val="tx1"/>
          </a:solidFill>
          <a:latin typeface="+mn-lt"/>
          <a:ea typeface="+mn-ea"/>
          <a:cs typeface="+mn-cs"/>
        </a:defRPr>
      </a:lvl1pPr>
      <a:lvl2pPr marL="85708" indent="-28569" algn="l" defTabSz="114277" rtl="0" eaLnBrk="1" latinLnBrk="0" hangingPunct="1">
        <a:lnSpc>
          <a:spcPct val="90000"/>
        </a:lnSpc>
        <a:spcBef>
          <a:spcPts val="62"/>
        </a:spcBef>
        <a:buFont typeface="Arial" panose="020B0604020202020204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2pPr>
      <a:lvl3pPr marL="142846" indent="-28569" algn="l" defTabSz="114277" rtl="0" eaLnBrk="1" latinLnBrk="0" hangingPunct="1">
        <a:lnSpc>
          <a:spcPct val="90000"/>
        </a:lnSpc>
        <a:spcBef>
          <a:spcPts val="62"/>
        </a:spcBef>
        <a:buFont typeface="Arial" panose="020B0604020202020204" pitchFamily="34" charset="0"/>
        <a:buChar char="•"/>
        <a:defRPr sz="250" kern="1200">
          <a:solidFill>
            <a:schemeClr val="tx1"/>
          </a:solidFill>
          <a:latin typeface="+mn-lt"/>
          <a:ea typeface="+mn-ea"/>
          <a:cs typeface="+mn-cs"/>
        </a:defRPr>
      </a:lvl3pPr>
      <a:lvl4pPr marL="199985" indent="-28569" algn="l" defTabSz="114277" rtl="0" eaLnBrk="1" latinLnBrk="0" hangingPunct="1">
        <a:lnSpc>
          <a:spcPct val="90000"/>
        </a:lnSpc>
        <a:spcBef>
          <a:spcPts val="62"/>
        </a:spcBef>
        <a:buFont typeface="Arial" panose="020B0604020202020204" pitchFamily="34" charset="0"/>
        <a:buChar char="•"/>
        <a:defRPr sz="225" kern="1200">
          <a:solidFill>
            <a:schemeClr val="tx1"/>
          </a:solidFill>
          <a:latin typeface="+mn-lt"/>
          <a:ea typeface="+mn-ea"/>
          <a:cs typeface="+mn-cs"/>
        </a:defRPr>
      </a:lvl4pPr>
      <a:lvl5pPr marL="257124" indent="-28569" algn="l" defTabSz="114277" rtl="0" eaLnBrk="1" latinLnBrk="0" hangingPunct="1">
        <a:lnSpc>
          <a:spcPct val="90000"/>
        </a:lnSpc>
        <a:spcBef>
          <a:spcPts val="62"/>
        </a:spcBef>
        <a:buFont typeface="Arial" panose="020B0604020202020204" pitchFamily="34" charset="0"/>
        <a:buChar char="•"/>
        <a:defRPr sz="225" kern="1200">
          <a:solidFill>
            <a:schemeClr val="tx1"/>
          </a:solidFill>
          <a:latin typeface="+mn-lt"/>
          <a:ea typeface="+mn-ea"/>
          <a:cs typeface="+mn-cs"/>
        </a:defRPr>
      </a:lvl5pPr>
      <a:lvl6pPr marL="314262" indent="-28569" algn="l" defTabSz="114277" rtl="0" eaLnBrk="1" latinLnBrk="0" hangingPunct="1">
        <a:lnSpc>
          <a:spcPct val="90000"/>
        </a:lnSpc>
        <a:spcBef>
          <a:spcPts val="62"/>
        </a:spcBef>
        <a:buFont typeface="Arial" panose="020B0604020202020204" pitchFamily="34" charset="0"/>
        <a:buChar char="•"/>
        <a:defRPr sz="225" kern="1200">
          <a:solidFill>
            <a:schemeClr val="tx1"/>
          </a:solidFill>
          <a:latin typeface="+mn-lt"/>
          <a:ea typeface="+mn-ea"/>
          <a:cs typeface="+mn-cs"/>
        </a:defRPr>
      </a:lvl6pPr>
      <a:lvl7pPr marL="371401" indent="-28569" algn="l" defTabSz="114277" rtl="0" eaLnBrk="1" latinLnBrk="0" hangingPunct="1">
        <a:lnSpc>
          <a:spcPct val="90000"/>
        </a:lnSpc>
        <a:spcBef>
          <a:spcPts val="62"/>
        </a:spcBef>
        <a:buFont typeface="Arial" panose="020B0604020202020204" pitchFamily="34" charset="0"/>
        <a:buChar char="•"/>
        <a:defRPr sz="225" kern="1200">
          <a:solidFill>
            <a:schemeClr val="tx1"/>
          </a:solidFill>
          <a:latin typeface="+mn-lt"/>
          <a:ea typeface="+mn-ea"/>
          <a:cs typeface="+mn-cs"/>
        </a:defRPr>
      </a:lvl7pPr>
      <a:lvl8pPr marL="428539" indent="-28569" algn="l" defTabSz="114277" rtl="0" eaLnBrk="1" latinLnBrk="0" hangingPunct="1">
        <a:lnSpc>
          <a:spcPct val="90000"/>
        </a:lnSpc>
        <a:spcBef>
          <a:spcPts val="62"/>
        </a:spcBef>
        <a:buFont typeface="Arial" panose="020B0604020202020204" pitchFamily="34" charset="0"/>
        <a:buChar char="•"/>
        <a:defRPr sz="225" kern="1200">
          <a:solidFill>
            <a:schemeClr val="tx1"/>
          </a:solidFill>
          <a:latin typeface="+mn-lt"/>
          <a:ea typeface="+mn-ea"/>
          <a:cs typeface="+mn-cs"/>
        </a:defRPr>
      </a:lvl8pPr>
      <a:lvl9pPr marL="485678" indent="-28569" algn="l" defTabSz="114277" rtl="0" eaLnBrk="1" latinLnBrk="0" hangingPunct="1">
        <a:lnSpc>
          <a:spcPct val="90000"/>
        </a:lnSpc>
        <a:spcBef>
          <a:spcPts val="62"/>
        </a:spcBef>
        <a:buFont typeface="Arial" panose="020B0604020202020204" pitchFamily="34" charset="0"/>
        <a:buChar char="•"/>
        <a:defRPr sz="2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114277" rtl="0" eaLnBrk="1" latinLnBrk="0" hangingPunct="1">
        <a:defRPr sz="225" kern="1200">
          <a:solidFill>
            <a:schemeClr val="tx1"/>
          </a:solidFill>
          <a:latin typeface="+mn-lt"/>
          <a:ea typeface="+mn-ea"/>
          <a:cs typeface="+mn-cs"/>
        </a:defRPr>
      </a:lvl1pPr>
      <a:lvl2pPr marL="57139" algn="l" defTabSz="114277" rtl="0" eaLnBrk="1" latinLnBrk="0" hangingPunct="1">
        <a:defRPr sz="225" kern="1200">
          <a:solidFill>
            <a:schemeClr val="tx1"/>
          </a:solidFill>
          <a:latin typeface="+mn-lt"/>
          <a:ea typeface="+mn-ea"/>
          <a:cs typeface="+mn-cs"/>
        </a:defRPr>
      </a:lvl2pPr>
      <a:lvl3pPr marL="114277" algn="l" defTabSz="114277" rtl="0" eaLnBrk="1" latinLnBrk="0" hangingPunct="1">
        <a:defRPr sz="225" kern="1200">
          <a:solidFill>
            <a:schemeClr val="tx1"/>
          </a:solidFill>
          <a:latin typeface="+mn-lt"/>
          <a:ea typeface="+mn-ea"/>
          <a:cs typeface="+mn-cs"/>
        </a:defRPr>
      </a:lvl3pPr>
      <a:lvl4pPr marL="171416" algn="l" defTabSz="114277" rtl="0" eaLnBrk="1" latinLnBrk="0" hangingPunct="1">
        <a:defRPr sz="225" kern="1200">
          <a:solidFill>
            <a:schemeClr val="tx1"/>
          </a:solidFill>
          <a:latin typeface="+mn-lt"/>
          <a:ea typeface="+mn-ea"/>
          <a:cs typeface="+mn-cs"/>
        </a:defRPr>
      </a:lvl4pPr>
      <a:lvl5pPr marL="228554" algn="l" defTabSz="114277" rtl="0" eaLnBrk="1" latinLnBrk="0" hangingPunct="1">
        <a:defRPr sz="225" kern="1200">
          <a:solidFill>
            <a:schemeClr val="tx1"/>
          </a:solidFill>
          <a:latin typeface="+mn-lt"/>
          <a:ea typeface="+mn-ea"/>
          <a:cs typeface="+mn-cs"/>
        </a:defRPr>
      </a:lvl5pPr>
      <a:lvl6pPr marL="285693" algn="l" defTabSz="114277" rtl="0" eaLnBrk="1" latinLnBrk="0" hangingPunct="1">
        <a:defRPr sz="225" kern="1200">
          <a:solidFill>
            <a:schemeClr val="tx1"/>
          </a:solidFill>
          <a:latin typeface="+mn-lt"/>
          <a:ea typeface="+mn-ea"/>
          <a:cs typeface="+mn-cs"/>
        </a:defRPr>
      </a:lvl6pPr>
      <a:lvl7pPr marL="342831" algn="l" defTabSz="114277" rtl="0" eaLnBrk="1" latinLnBrk="0" hangingPunct="1">
        <a:defRPr sz="225" kern="1200">
          <a:solidFill>
            <a:schemeClr val="tx1"/>
          </a:solidFill>
          <a:latin typeface="+mn-lt"/>
          <a:ea typeface="+mn-ea"/>
          <a:cs typeface="+mn-cs"/>
        </a:defRPr>
      </a:lvl7pPr>
      <a:lvl8pPr marL="399970" algn="l" defTabSz="114277" rtl="0" eaLnBrk="1" latinLnBrk="0" hangingPunct="1">
        <a:defRPr sz="225" kern="1200">
          <a:solidFill>
            <a:schemeClr val="tx1"/>
          </a:solidFill>
          <a:latin typeface="+mn-lt"/>
          <a:ea typeface="+mn-ea"/>
          <a:cs typeface="+mn-cs"/>
        </a:defRPr>
      </a:lvl8pPr>
      <a:lvl9pPr marL="457109" algn="l" defTabSz="114277" rtl="0" eaLnBrk="1" latinLnBrk="0" hangingPunct="1">
        <a:defRPr sz="2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055856B4-9FEB-41E1-9BA6-A73EE9CD04E4}"/>
              </a:ext>
            </a:extLst>
          </p:cNvPr>
          <p:cNvSpPr txBox="1"/>
          <p:nvPr/>
        </p:nvSpPr>
        <p:spPr>
          <a:xfrm>
            <a:off x="641438" y="668234"/>
            <a:ext cx="80216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TÍTULO DO TRABALHO, EM NEGRITO, COR PRETA, FONTE TIMES NEW ROMAN, TAMANHO 18</a:t>
            </a:r>
            <a:endParaRPr lang="pt-BR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902E0E8-B76C-4CD6-A751-BCF8015012F1}"/>
              </a:ext>
            </a:extLst>
          </p:cNvPr>
          <p:cNvSpPr txBox="1"/>
          <p:nvPr/>
        </p:nvSpPr>
        <p:spPr>
          <a:xfrm>
            <a:off x="208832" y="1603133"/>
            <a:ext cx="1303402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BR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t-BR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t-B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Logo </a:t>
            </a:r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instituição</a:t>
            </a:r>
          </a:p>
          <a:p>
            <a:pPr algn="ctr"/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primeiro </a:t>
            </a:r>
            <a:r>
              <a:rPr lang="pt-BR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</a:t>
            </a:r>
            <a:endParaRPr lang="pt-B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t-BR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t-B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t-B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434A25F7-58CA-4F55-8DB0-4A831D525506}"/>
              </a:ext>
            </a:extLst>
          </p:cNvPr>
          <p:cNvSpPr txBox="1"/>
          <p:nvPr/>
        </p:nvSpPr>
        <p:spPr>
          <a:xfrm>
            <a:off x="1586664" y="1497379"/>
            <a:ext cx="613119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Nome completo do autor </a:t>
            </a:r>
            <a:r>
              <a:rPr lang="pt-BR" sz="1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principal</a:t>
            </a:r>
            <a:r>
              <a:rPr lang="pt-BR" sz="1200" baseline="30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</a:t>
            </a:r>
          </a:p>
          <a:p>
            <a:pPr algn="ctr">
              <a:lnSpc>
                <a:spcPct val="150000"/>
              </a:lnSpc>
            </a:pPr>
            <a:r>
              <a:rPr lang="pt-BR" sz="1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Nome completo do primeiro co-autor</a:t>
            </a:r>
            <a:r>
              <a:rPr lang="pt-BR" sz="1200" baseline="30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</a:p>
          <a:p>
            <a:pPr algn="ctr">
              <a:lnSpc>
                <a:spcPct val="150000"/>
              </a:lnSpc>
            </a:pPr>
            <a:r>
              <a:rPr lang="pt-BR" sz="1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Nome </a:t>
            </a:r>
            <a: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completo do segundo </a:t>
            </a:r>
            <a:r>
              <a:rPr lang="pt-BR" sz="1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co-autor</a:t>
            </a:r>
            <a:r>
              <a:rPr lang="pt-BR" sz="1200" baseline="30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3</a:t>
            </a:r>
            <a:endParaRPr lang="pt-BR" sz="1200" baseline="300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Nome completo do terceiro </a:t>
            </a:r>
            <a:r>
              <a:rPr lang="pt-BR" sz="1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co-autor</a:t>
            </a:r>
            <a:r>
              <a:rPr lang="pt-BR" sz="1200" baseline="30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4</a:t>
            </a:r>
            <a:endParaRPr lang="pt-BR" sz="1200" baseline="300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Nome completo do orientador</a:t>
            </a:r>
            <a:r>
              <a:rPr lang="pt-BR" sz="1200" baseline="30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434A25F7-58CA-4F55-8DB0-4A831D525506}"/>
              </a:ext>
            </a:extLst>
          </p:cNvPr>
          <p:cNvSpPr txBox="1"/>
          <p:nvPr/>
        </p:nvSpPr>
        <p:spPr>
          <a:xfrm>
            <a:off x="0" y="4649725"/>
            <a:ext cx="960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Cidade, SIGLA DO ESTADO</a:t>
            </a:r>
          </a:p>
          <a:p>
            <a:pPr algn="ctr"/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  <a:endParaRPr 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434A25F7-58CA-4F55-8DB0-4A831D525506}"/>
              </a:ext>
            </a:extLst>
          </p:cNvPr>
          <p:cNvSpPr txBox="1"/>
          <p:nvPr/>
        </p:nvSpPr>
        <p:spPr>
          <a:xfrm>
            <a:off x="1563918" y="3324078"/>
            <a:ext cx="6132155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Autor. Categoria profissional, Titulação, Nome </a:t>
            </a:r>
            <a:r>
              <a:rPr lang="pt-BR" sz="1100"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pt-BR" sz="11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instituição. </a:t>
            </a:r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&lt;email@email.com&gt;</a:t>
            </a:r>
          </a:p>
          <a:p>
            <a:pPr algn="ctr"/>
            <a:r>
              <a:rPr lang="pt-BR" sz="11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Co-autor</a:t>
            </a:r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Categoria profissional, Titulação, Nome da </a:t>
            </a:r>
            <a:r>
              <a:rPr lang="pt-B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instituição.</a:t>
            </a:r>
            <a:endParaRPr lang="pt-BR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11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Co-autor</a:t>
            </a:r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Categoria profissional, Titulação, Nome da </a:t>
            </a:r>
            <a:r>
              <a:rPr lang="pt-B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instituição.</a:t>
            </a:r>
            <a:endParaRPr lang="pt-BR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11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Co-autor</a:t>
            </a:r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Categoria profissional, Titulação, Nome da </a:t>
            </a:r>
            <a:r>
              <a:rPr lang="pt-B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instituição.</a:t>
            </a:r>
            <a:endParaRPr lang="pt-BR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11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Orientador. Categoria profissional, Titulação, Nome da </a:t>
            </a:r>
            <a:r>
              <a:rPr lang="pt-B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instituição.</a:t>
            </a:r>
            <a:endParaRPr lang="pt-BR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5437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aixaDeTexto 19">
            <a:extLst>
              <a:ext uri="{FF2B5EF4-FFF2-40B4-BE49-F238E27FC236}">
                <a16:creationId xmlns:a16="http://schemas.microsoft.com/office/drawing/2014/main" id="{CBD004CE-2B47-3F49-A8B8-3D517C2813C5}"/>
              </a:ext>
            </a:extLst>
          </p:cNvPr>
          <p:cNvSpPr txBox="1"/>
          <p:nvPr/>
        </p:nvSpPr>
        <p:spPr>
          <a:xfrm>
            <a:off x="5094671" y="5184254"/>
            <a:ext cx="184731" cy="109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sz="112"/>
          </a:p>
        </p:txBody>
      </p:sp>
      <p:sp>
        <p:nvSpPr>
          <p:cNvPr id="5" name="CaixaDeTexto 4"/>
          <p:cNvSpPr txBox="1"/>
          <p:nvPr/>
        </p:nvSpPr>
        <p:spPr>
          <a:xfrm>
            <a:off x="427616" y="796064"/>
            <a:ext cx="88454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Escrever em fonte Times New Roman, tamanho mínimo 12</a:t>
            </a:r>
            <a:endParaRPr 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23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427616" y="796064"/>
            <a:ext cx="88454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Escrever em fonte Times New Roman, tamanho mínimo 12</a:t>
            </a:r>
            <a:endParaRPr 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7763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427616" y="796064"/>
            <a:ext cx="88454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Escrever em fonte Times New Roman, tamanho mínimo 12</a:t>
            </a:r>
            <a:endParaRPr 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042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427616" y="796064"/>
            <a:ext cx="88454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Escrever em fonte Times New Roman, tamanho mínimo 12</a:t>
            </a:r>
            <a:endParaRPr 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9767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27616" y="796064"/>
            <a:ext cx="8845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pt-BR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Escrever em fonte Times New Roman, </a:t>
            </a:r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tamanho mínimo </a:t>
            </a:r>
            <a:r>
              <a:rPr lang="pt-BR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pt-B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0275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ersonalizar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3069</TotalTime>
  <Words>166</Words>
  <Application>Microsoft Office PowerPoint</Application>
  <PresentationFormat>Personalizar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2" baseType="lpstr">
      <vt:lpstr>Arial</vt:lpstr>
      <vt:lpstr>Calibri</vt:lpstr>
      <vt:lpstr>Tahoma</vt:lpstr>
      <vt:lpstr>Times New Roman</vt:lpstr>
      <vt:lpstr>Wingdings</vt:lpstr>
      <vt:lpstr>Personalizar design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SGG</dc:creator>
  <cp:lastModifiedBy>Erica</cp:lastModifiedBy>
  <cp:revision>78</cp:revision>
  <dcterms:created xsi:type="dcterms:W3CDTF">2020-05-27T16:29:52Z</dcterms:created>
  <dcterms:modified xsi:type="dcterms:W3CDTF">2020-08-03T14:41:20Z</dcterms:modified>
</cp:coreProperties>
</file>