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7" r:id="rId2"/>
    <p:sldId id="258" r:id="rId3"/>
    <p:sldId id="260" r:id="rId4"/>
    <p:sldId id="261" r:id="rId5"/>
    <p:sldId id="262" r:id="rId6"/>
    <p:sldId id="263" r:id="rId7"/>
  </p:sldIdLst>
  <p:sldSz cx="9601200" cy="5400675"/>
  <p:notesSz cx="6858000" cy="9144000"/>
  <p:defaultTextStyle>
    <a:defPPr>
      <a:defRPr lang="en-US"/>
    </a:defPPr>
    <a:lvl1pPr marL="0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1pPr>
    <a:lvl2pPr marL="57139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2pPr>
    <a:lvl3pPr marL="114278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3pPr>
    <a:lvl4pPr marL="171416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4pPr>
    <a:lvl5pPr marL="228555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5pPr>
    <a:lvl6pPr marL="285693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6pPr>
    <a:lvl7pPr marL="342832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7pPr>
    <a:lvl8pPr marL="399970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8pPr>
    <a:lvl9pPr marL="457109" algn="l" defTabSz="57139" rtl="0" eaLnBrk="1" latinLnBrk="0" hangingPunct="1">
      <a:defRPr sz="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30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Jural" initials="L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1EB"/>
    <a:srgbClr val="D9996F"/>
    <a:srgbClr val="3D5B28"/>
    <a:srgbClr val="682322"/>
    <a:srgbClr val="AAAFE0"/>
    <a:srgbClr val="1C214D"/>
    <a:srgbClr val="1F2352"/>
    <a:srgbClr val="6B0C05"/>
    <a:srgbClr val="000000"/>
    <a:srgbClr val="232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2" y="84"/>
      </p:cViewPr>
      <p:guideLst>
        <p:guide orient="horz" pos="1701"/>
        <p:guide pos="302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CBB928E-2E44-DA4E-913F-10F3FC981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803F00-A817-8342-958D-C013C025A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6C1F0-337A-034C-9911-9E70237E2FA4}" type="datetimeFigureOut">
              <a:rPr lang="pt-BR" smtClean="0"/>
              <a:t>03/08/2020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F1C8A8-6EDD-0D48-A16B-F3B9C5F7E8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ADF4AD-08A1-A244-9534-3549C736F7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6822E-0C9C-5A42-A924-6ADFD5DDCB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728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 userDrawn="1"/>
        </p:nvCxnSpPr>
        <p:spPr>
          <a:xfrm>
            <a:off x="3544" y="1321977"/>
            <a:ext cx="9601200" cy="0"/>
          </a:xfrm>
          <a:prstGeom prst="line">
            <a:avLst/>
          </a:prstGeom>
          <a:ln w="19050">
            <a:solidFill>
              <a:srgbClr val="4CC1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 userDrawn="1"/>
        </p:nvGrpSpPr>
        <p:grpSpPr>
          <a:xfrm>
            <a:off x="7749755" y="1472029"/>
            <a:ext cx="1647645" cy="2286349"/>
            <a:chOff x="7749755" y="1411008"/>
            <a:chExt cx="1647645" cy="2286349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755" y="1411008"/>
              <a:ext cx="1647645" cy="2058085"/>
            </a:xfrm>
            <a:prstGeom prst="rect">
              <a:avLst/>
            </a:prstGeom>
          </p:spPr>
        </p:pic>
        <p:grpSp>
          <p:nvGrpSpPr>
            <p:cNvPr id="6" name="Grupo 5"/>
            <p:cNvGrpSpPr/>
            <p:nvPr/>
          </p:nvGrpSpPr>
          <p:grpSpPr>
            <a:xfrm>
              <a:off x="8128060" y="3505711"/>
              <a:ext cx="1025516" cy="191646"/>
              <a:chOff x="7983112" y="3545030"/>
              <a:chExt cx="1256306" cy="208065"/>
            </a:xfrm>
          </p:grpSpPr>
          <p:pic>
            <p:nvPicPr>
              <p:cNvPr id="7" name="Imagem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04635" y="3546774"/>
                <a:ext cx="534783" cy="206321"/>
              </a:xfrm>
              <a:prstGeom prst="rect">
                <a:avLst/>
              </a:prstGeom>
            </p:spPr>
          </p:pic>
          <p:pic>
            <p:nvPicPr>
              <p:cNvPr id="8" name="Imagem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83112" y="3545030"/>
                <a:ext cx="594098" cy="202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11514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314C2AF-914D-4E64-A113-07E24EF1CB6F}"/>
              </a:ext>
            </a:extLst>
          </p:cNvPr>
          <p:cNvSpPr txBox="1"/>
          <p:nvPr userDrawn="1"/>
        </p:nvSpPr>
        <p:spPr>
          <a:xfrm>
            <a:off x="0" y="338671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E</a:t>
            </a:r>
            <a:r>
              <a:rPr lang="pt-BR" sz="18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OBJETIVO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1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314C2AF-914D-4E64-A113-07E24EF1CB6F}"/>
              </a:ext>
            </a:extLst>
          </p:cNvPr>
          <p:cNvSpPr txBox="1"/>
          <p:nvPr userDrawn="1"/>
        </p:nvSpPr>
        <p:spPr>
          <a:xfrm>
            <a:off x="0" y="338671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314C2AF-914D-4E64-A113-07E24EF1CB6F}"/>
              </a:ext>
            </a:extLst>
          </p:cNvPr>
          <p:cNvSpPr txBox="1"/>
          <p:nvPr userDrawn="1"/>
        </p:nvSpPr>
        <p:spPr>
          <a:xfrm>
            <a:off x="0" y="338671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2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314C2AF-914D-4E64-A113-07E24EF1CB6F}"/>
              </a:ext>
            </a:extLst>
          </p:cNvPr>
          <p:cNvSpPr txBox="1"/>
          <p:nvPr userDrawn="1"/>
        </p:nvSpPr>
        <p:spPr>
          <a:xfrm>
            <a:off x="0" y="338671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7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314C2AF-914D-4E64-A113-07E24EF1CB6F}"/>
              </a:ext>
            </a:extLst>
          </p:cNvPr>
          <p:cNvSpPr txBox="1"/>
          <p:nvPr userDrawn="1"/>
        </p:nvSpPr>
        <p:spPr>
          <a:xfrm>
            <a:off x="0" y="338671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31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9">
            <a:extLst>
              <a:ext uri="{FF2B5EF4-FFF2-40B4-BE49-F238E27FC236}">
                <a16:creationId xmlns:a16="http://schemas.microsoft.com/office/drawing/2014/main" id="{FC73FBFD-AFAE-406B-B16C-2BDB6586416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-1" y="-32400"/>
            <a:ext cx="9601201" cy="563225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F62D201A-6080-47E1-9CD7-58050BD5C164}"/>
              </a:ext>
            </a:extLst>
          </p:cNvPr>
          <p:cNvSpPr/>
          <p:nvPr userDrawn="1"/>
        </p:nvSpPr>
        <p:spPr>
          <a:xfrm>
            <a:off x="1" y="5162115"/>
            <a:ext cx="9601200" cy="238561"/>
          </a:xfrm>
          <a:prstGeom prst="rect">
            <a:avLst/>
          </a:prstGeom>
          <a:solidFill>
            <a:srgbClr val="D99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25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361841E-7A7F-427D-A58A-3F9CB2710D7C}"/>
              </a:ext>
            </a:extLst>
          </p:cNvPr>
          <p:cNvSpPr txBox="1"/>
          <p:nvPr userDrawn="1"/>
        </p:nvSpPr>
        <p:spPr>
          <a:xfrm>
            <a:off x="0" y="19692"/>
            <a:ext cx="960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spc="12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 SIMPÓSIO DE GERIATRIA E GERONTOLOGIA: ENVELHECIMENTO NO CONTEXTO DA COVID-19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2A12A52-7033-414E-BC3A-00B59C428F98}"/>
              </a:ext>
            </a:extLst>
          </p:cNvPr>
          <p:cNvSpPr txBox="1"/>
          <p:nvPr userDrawn="1"/>
        </p:nvSpPr>
        <p:spPr>
          <a:xfrm>
            <a:off x="0" y="5166972"/>
            <a:ext cx="960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71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https://sigeventos.ufrn.br/evento/SGG  </a:t>
            </a:r>
            <a:r>
              <a:rPr lang="pt-BR" sz="800" b="0" baseline="-25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⎜ </a:t>
            </a:r>
            <a:r>
              <a:rPr lang="pt-BR" sz="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duvidassimpsgg@gmail.com  |  https://www.instagram.com/simpgg_/</a:t>
            </a:r>
            <a:endParaRPr lang="pt-BR" sz="9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78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9" r:id="rId2"/>
    <p:sldLayoutId id="2147483701" r:id="rId3"/>
    <p:sldLayoutId id="2147483702" r:id="rId4"/>
    <p:sldLayoutId id="2147483703" r:id="rId5"/>
    <p:sldLayoutId id="2147483704" r:id="rId6"/>
  </p:sldLayoutIdLst>
  <p:timing>
    <p:tnLst>
      <p:par>
        <p:cTn id="1" dur="indefinite" restart="never" nodeType="tmRoot"/>
      </p:par>
    </p:tnLst>
  </p:timing>
  <p:txStyles>
    <p:titleStyle>
      <a:lvl1pPr algn="l" defTabSz="114277" rtl="0" eaLnBrk="1" latinLnBrk="0" hangingPunct="1">
        <a:lnSpc>
          <a:spcPct val="90000"/>
        </a:lnSpc>
        <a:spcBef>
          <a:spcPct val="0"/>
        </a:spcBef>
        <a:buNone/>
        <a:defRPr sz="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69" indent="-28569" algn="l" defTabSz="114277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350" kern="1200">
          <a:solidFill>
            <a:schemeClr val="tx1"/>
          </a:solidFill>
          <a:latin typeface="+mn-lt"/>
          <a:ea typeface="+mn-ea"/>
          <a:cs typeface="+mn-cs"/>
        </a:defRPr>
      </a:lvl1pPr>
      <a:lvl2pPr marL="85708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46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3pPr>
      <a:lvl4pPr marL="199985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25" kern="1200">
          <a:solidFill>
            <a:schemeClr val="tx1"/>
          </a:solidFill>
          <a:latin typeface="+mn-lt"/>
          <a:ea typeface="+mn-ea"/>
          <a:cs typeface="+mn-cs"/>
        </a:defRPr>
      </a:lvl4pPr>
      <a:lvl5pPr marL="257124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25" kern="1200">
          <a:solidFill>
            <a:schemeClr val="tx1"/>
          </a:solidFill>
          <a:latin typeface="+mn-lt"/>
          <a:ea typeface="+mn-ea"/>
          <a:cs typeface="+mn-cs"/>
        </a:defRPr>
      </a:lvl5pPr>
      <a:lvl6pPr marL="314262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25" kern="1200">
          <a:solidFill>
            <a:schemeClr val="tx1"/>
          </a:solidFill>
          <a:latin typeface="+mn-lt"/>
          <a:ea typeface="+mn-ea"/>
          <a:cs typeface="+mn-cs"/>
        </a:defRPr>
      </a:lvl6pPr>
      <a:lvl7pPr marL="371401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25" kern="1200">
          <a:solidFill>
            <a:schemeClr val="tx1"/>
          </a:solidFill>
          <a:latin typeface="+mn-lt"/>
          <a:ea typeface="+mn-ea"/>
          <a:cs typeface="+mn-cs"/>
        </a:defRPr>
      </a:lvl7pPr>
      <a:lvl8pPr marL="428539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25" kern="1200">
          <a:solidFill>
            <a:schemeClr val="tx1"/>
          </a:solidFill>
          <a:latin typeface="+mn-lt"/>
          <a:ea typeface="+mn-ea"/>
          <a:cs typeface="+mn-cs"/>
        </a:defRPr>
      </a:lvl8pPr>
      <a:lvl9pPr marL="485678" indent="-28569" algn="l" defTabSz="114277" rtl="0" eaLnBrk="1" latinLnBrk="0" hangingPunct="1">
        <a:lnSpc>
          <a:spcPct val="90000"/>
        </a:lnSpc>
        <a:spcBef>
          <a:spcPts val="62"/>
        </a:spcBef>
        <a:buFont typeface="Arial" panose="020B0604020202020204" pitchFamily="34" charset="0"/>
        <a:buChar char="•"/>
        <a:defRPr sz="2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1pPr>
      <a:lvl2pPr marL="57139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3pPr>
      <a:lvl4pPr marL="171416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4pPr>
      <a:lvl5pPr marL="228554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5pPr>
      <a:lvl6pPr marL="285693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6pPr>
      <a:lvl7pPr marL="342831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7pPr>
      <a:lvl8pPr marL="399970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8pPr>
      <a:lvl9pPr marL="457109" algn="l" defTabSz="114277" rtl="0" eaLnBrk="1" latinLnBrk="0" hangingPunct="1">
        <a:defRPr sz="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55856B4-9FEB-41E1-9BA6-A73EE9CD04E4}"/>
              </a:ext>
            </a:extLst>
          </p:cNvPr>
          <p:cNvSpPr txBox="1"/>
          <p:nvPr/>
        </p:nvSpPr>
        <p:spPr>
          <a:xfrm>
            <a:off x="641438" y="668234"/>
            <a:ext cx="8021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TRABALHO, EM NEGRITO, COR PRETA, FONTE TIMES NEW ROMAN, TAMANHO 18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902E0E8-B76C-4CD6-A751-BCF8015012F1}"/>
              </a:ext>
            </a:extLst>
          </p:cNvPr>
          <p:cNvSpPr txBox="1"/>
          <p:nvPr/>
        </p:nvSpPr>
        <p:spPr>
          <a:xfrm>
            <a:off x="208832" y="1603133"/>
            <a:ext cx="130340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instituição</a:t>
            </a:r>
          </a:p>
          <a:p>
            <a:pPr algn="ctr"/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primeiro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34A25F7-58CA-4F55-8DB0-4A831D525506}"/>
              </a:ext>
            </a:extLst>
          </p:cNvPr>
          <p:cNvSpPr txBox="1"/>
          <p:nvPr/>
        </p:nvSpPr>
        <p:spPr>
          <a:xfrm>
            <a:off x="1586664" y="1497379"/>
            <a:ext cx="6131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Nome completo do autor </a:t>
            </a:r>
            <a:r>
              <a:rPr lang="pt-BR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principal</a:t>
            </a:r>
            <a:r>
              <a:rPr lang="pt-BR" sz="1200" baseline="30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lnSpc>
                <a:spcPct val="150000"/>
              </a:lnSpc>
            </a:pPr>
            <a:r>
              <a:rPr lang="pt-BR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Nome completo do primeiro co-autor</a:t>
            </a:r>
            <a:r>
              <a:rPr lang="pt-BR" sz="1200" baseline="30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</a:p>
          <a:p>
            <a:pPr algn="ctr">
              <a:lnSpc>
                <a:spcPct val="150000"/>
              </a:lnSpc>
            </a:pPr>
            <a:r>
              <a:rPr lang="pt-BR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Nome </a:t>
            </a: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completo do segundo </a:t>
            </a:r>
            <a:r>
              <a:rPr lang="pt-BR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co-autor</a:t>
            </a:r>
            <a:r>
              <a:rPr lang="pt-BR" sz="1200" baseline="30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endParaRPr lang="pt-BR" sz="1200" baseline="30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Nome completo do terceiro </a:t>
            </a:r>
            <a:r>
              <a:rPr lang="pt-BR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co-autor</a:t>
            </a:r>
            <a:r>
              <a:rPr lang="pt-BR" sz="1200" baseline="30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  <a:endParaRPr lang="pt-BR" sz="1200" baseline="30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Nome completo do orientador</a:t>
            </a:r>
            <a:r>
              <a:rPr lang="pt-BR" sz="1200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34A25F7-58CA-4F55-8DB0-4A831D525506}"/>
              </a:ext>
            </a:extLst>
          </p:cNvPr>
          <p:cNvSpPr txBox="1"/>
          <p:nvPr/>
        </p:nvSpPr>
        <p:spPr>
          <a:xfrm>
            <a:off x="0" y="4649725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Cidade, SIGLA DO ESTADO</a:t>
            </a:r>
          </a:p>
          <a:p>
            <a:pPr algn="ctr"/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34A25F7-58CA-4F55-8DB0-4A831D525506}"/>
              </a:ext>
            </a:extLst>
          </p:cNvPr>
          <p:cNvSpPr txBox="1"/>
          <p:nvPr/>
        </p:nvSpPr>
        <p:spPr>
          <a:xfrm>
            <a:off x="1563918" y="3324078"/>
            <a:ext cx="61321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Autor. Categoria profissional, Titulação, Nome </a:t>
            </a:r>
            <a:r>
              <a:rPr lang="pt-BR" sz="110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instituição. 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&lt;email@email.com&gt;</a:t>
            </a:r>
          </a:p>
          <a:p>
            <a:pPr algn="ctr"/>
            <a:r>
              <a:rPr lang="pt-B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Categoria profissional, Titulação, Nome da </a:t>
            </a:r>
            <a:r>
              <a:rPr lang="pt-B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instituição.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Categoria profissional, Titulação, Nome da </a:t>
            </a:r>
            <a:r>
              <a:rPr lang="pt-B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instituição.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Categoria profissional, Titulação, Nome da </a:t>
            </a:r>
            <a:r>
              <a:rPr lang="pt-B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instituição.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Orientador. Categoria profissional, Titulação, Nome da </a:t>
            </a:r>
            <a:r>
              <a:rPr lang="pt-B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instituição.</a:t>
            </a:r>
            <a:endParaRPr lang="pt-B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3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CBD004CE-2B47-3F49-A8B8-3D517C2813C5}"/>
              </a:ext>
            </a:extLst>
          </p:cNvPr>
          <p:cNvSpPr txBox="1"/>
          <p:nvPr/>
        </p:nvSpPr>
        <p:spPr>
          <a:xfrm>
            <a:off x="5094671" y="5184254"/>
            <a:ext cx="184731" cy="109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12"/>
          </a:p>
        </p:txBody>
      </p:sp>
      <p:sp>
        <p:nvSpPr>
          <p:cNvPr id="5" name="CaixaDeTexto 4"/>
          <p:cNvSpPr txBox="1"/>
          <p:nvPr/>
        </p:nvSpPr>
        <p:spPr>
          <a:xfrm>
            <a:off x="427616" y="796064"/>
            <a:ext cx="8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em fonte Times New Roman, tamanho mínimo 12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7616" y="796064"/>
            <a:ext cx="8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em fonte Times New Roman, tamanho mínimo 12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7616" y="796064"/>
            <a:ext cx="8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em fonte Times New Roman, tamanho mínimo 12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7616" y="796064"/>
            <a:ext cx="8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em fonte Times New Roman, tamanho mínimo 12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7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7616" y="796064"/>
            <a:ext cx="8845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em fonte Times New Roman,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tamanho mínimo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2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166</Words>
  <Application>Microsoft Office PowerPoint</Application>
  <PresentationFormat>Personalizar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SGG</dc:creator>
  <cp:lastModifiedBy>Erica</cp:lastModifiedBy>
  <cp:revision>78</cp:revision>
  <dcterms:created xsi:type="dcterms:W3CDTF">2020-05-27T16:29:52Z</dcterms:created>
  <dcterms:modified xsi:type="dcterms:W3CDTF">2020-08-03T14:41:20Z</dcterms:modified>
</cp:coreProperties>
</file>