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3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06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9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9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71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52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6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4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B09C-46C3-4662-8FAF-7BD316AF8B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22CE-D35F-48C5-BFD4-AB9958B4A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3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28800" y="3299792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9357" y="1464740"/>
            <a:ext cx="803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ESCREVA AQUI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EIXO TEMÁTICO DO TRABALHO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80590" y="4350014"/>
            <a:ext cx="8030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46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6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METODOLÓGICA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6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6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2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3"/>
            <a:ext cx="12192001" cy="12833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8870" y="1855305"/>
            <a:ext cx="80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82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22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Tayná Martins</dc:creator>
  <cp:lastModifiedBy>Tayná Martins</cp:lastModifiedBy>
  <cp:revision>5</cp:revision>
  <dcterms:created xsi:type="dcterms:W3CDTF">2024-11-29T20:40:14Z</dcterms:created>
  <dcterms:modified xsi:type="dcterms:W3CDTF">2024-12-02T15:58:13Z</dcterms:modified>
</cp:coreProperties>
</file>