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8F0"/>
    <a:srgbClr val="0B0E8F"/>
    <a:srgbClr val="00009A"/>
    <a:srgbClr val="FFE36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/>
  </p:normalViewPr>
  <p:slideViewPr>
    <p:cSldViewPr snapToGrid="0">
      <p:cViewPr varScale="1">
        <p:scale>
          <a:sx n="87" d="100"/>
          <a:sy n="87" d="100"/>
        </p:scale>
        <p:origin x="2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849B8-25EC-4D22-AB52-8D4DE2BAB89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FFCD3-94F4-4A15-86FC-DADAEB27EA4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13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0B0777-04B5-4B7C-954C-810B19038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943FCB-9D04-4F2D-9743-AF7A8F294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65364D-5CCA-4604-912F-8F00D026F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89BD71-F773-4F34-9CA6-8622C1A2E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A1018D-AC71-4373-A354-4666A78D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3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8E542E-C702-43DC-847A-25A768DE0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6FE307-F468-40C8-82A6-D90DD2345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D64F9C-71F1-4C25-AFED-1A86F950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F920F4-EE52-4FC6-BA42-A5967172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E04DB9-9AF1-4529-AB9C-1481B9BF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86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DA5B30-436B-435A-BC3F-5E9CD7C4B1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6A0ECD3-59AB-4097-A419-B02AD74D2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11C34F-C61F-4574-B95A-6C4F1C745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06EB38-FD07-4833-B7F7-614A692C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3B13E1-5905-4D97-8892-1E718E530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58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CC9C9-E22C-4CEF-9AA0-168D42D3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2373F6-4213-43F0-8122-561E7381F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31C39D-1B62-40C9-A1F5-E3AB965F2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8F90D8-BF11-44A9-BF88-21A88855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B96B6F-5FD7-471E-A2D6-6616167CF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03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AB68D-BFAF-42A4-90B4-13509686E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A10E51-064A-413A-BBA5-D924767A0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E0F195-C3B7-4426-978C-9FC9509D3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6AEC37-C3CB-4B6B-A59A-BC2154ECA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161903-7CBB-4E00-83D1-FC14895B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358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541B8-48E9-4E37-9146-991106867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1B4DFF-A63C-4AB6-8A69-141970AFF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1D2D430-5EAC-4231-BBD0-D815C61E7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BD968D-8601-4847-9805-9B52B2217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D4AF48C-AAE0-4709-856B-F9096A612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3217BC-DA8D-4A16-9BE8-487396BE2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8CBBE2-BF8D-4BD4-8375-90502F7A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57FEB15-00DF-4BA7-A052-E207C17C3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6F135B-93A1-4FAF-9858-001C10CF9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1B156C-AED5-4C29-8CA6-EAC76A7136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E950B83-8618-4F74-9E6D-451B5E4A5F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1995123-B734-452C-B534-226DC8474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1205772-7041-4938-A362-21DA9B84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6713805-2A6F-4A63-8CFC-F22E6B415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03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992F3B-15E1-402F-8F7A-E50A1E28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46F36FF-AB04-4EE1-8D4C-C373F139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65DBEC-3562-4DDD-BA96-241BB7455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85CC5F0-E8E4-4316-B556-FBA13EB8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32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6749C0A-EF45-4E14-BBCC-F74C2BFA2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8E7740C-72E8-4DE5-8EB3-FF48F308B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8063CF0-3EF3-4C31-B864-000227C6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04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639C36-8EF9-4339-A6C1-96DCB350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7D94E2-9719-4EA2-9C54-E25AF4BBF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96EBFAA-E675-408E-AC1B-AAA3AC465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C5634E5-8E4B-41B2-9DF5-DB8769CDF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645745-F54A-4CEA-B6A7-AF369C4AF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2346D4-20EE-4FA5-A277-73D6EF550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7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4A047-B483-4B60-B5C9-49D30B7C8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C75BD0E-74C4-4843-8AB7-FB79E34E5F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BE87E75-D66F-4211-9A6D-0973AE35D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91647F5-66DB-484A-94A7-8C1DE7E81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BFDCF2-D189-4531-9DB5-ADCDE8408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708457-A26C-44D1-B86E-83FED768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52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FF33358-96EE-4B9E-B8E5-BC7970013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5252C6C-9248-478A-9E40-9E0CA86DE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E44ACB-16DE-4396-BD00-D24875D646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8EED0-FF44-447A-B61F-13013EC5F99D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0B1A7B-C6D1-4CC3-AB3D-8C73E132B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45DF73-BA78-476E-B0E3-5462BBAC5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A3E45-6802-4B18-BD9B-4FCD20F75FE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01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63"/>
          <a:stretch/>
        </p:blipFill>
        <p:spPr>
          <a:xfrm rot="5400000">
            <a:off x="-2587937" y="1839443"/>
            <a:ext cx="8254318" cy="317911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4822" y="1966586"/>
            <a:ext cx="11910164" cy="226721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AutoShape 2" descr="Resultado de imagem para ufrn">
            <a:extLst>
              <a:ext uri="{FF2B5EF4-FFF2-40B4-BE49-F238E27FC236}">
                <a16:creationId xmlns:a16="http://schemas.microsoft.com/office/drawing/2014/main" id="{C183BBBE-8C56-461C-BDED-CD363D3CB8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9426C8E-A37C-4793-92FD-61F3572F7F8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43" y="189156"/>
            <a:ext cx="3018414" cy="118601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7628" y="2343214"/>
            <a:ext cx="11316744" cy="1539854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/>
              <a:t>TÍTULO DO </a:t>
            </a:r>
            <a:r>
              <a:rPr lang="pt-BR" sz="2800" b="1" dirty="0" smtClean="0"/>
              <a:t>TRABALHO TÍTULO </a:t>
            </a:r>
            <a:r>
              <a:rPr lang="pt-BR" sz="2800" b="1" dirty="0"/>
              <a:t>DO </a:t>
            </a:r>
            <a:r>
              <a:rPr lang="pt-BR" sz="2800" b="1" dirty="0" smtClean="0"/>
              <a:t>TRABALHO  TÍTULO </a:t>
            </a:r>
            <a:r>
              <a:rPr lang="pt-BR" sz="2800" b="1" dirty="0"/>
              <a:t>DO </a:t>
            </a:r>
            <a:r>
              <a:rPr lang="pt-BR" sz="2800" b="1" dirty="0" smtClean="0"/>
              <a:t>TRABALHO  TÍTULO </a:t>
            </a:r>
            <a:r>
              <a:rPr lang="pt-BR" sz="2800" b="1" dirty="0"/>
              <a:t>DO </a:t>
            </a:r>
            <a:r>
              <a:rPr lang="pt-BR" sz="2800" b="1" dirty="0" smtClean="0"/>
              <a:t>TRABALHO TÍTULO </a:t>
            </a:r>
            <a:r>
              <a:rPr lang="pt-BR" sz="2800" b="1" dirty="0"/>
              <a:t>DO </a:t>
            </a:r>
            <a:r>
              <a:rPr lang="pt-BR" sz="2800" b="1" dirty="0" smtClean="0"/>
              <a:t>TRABALHO</a:t>
            </a:r>
            <a:endParaRPr lang="pt-B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261993" y="4610425"/>
            <a:ext cx="812521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Primeiro autor</a:t>
            </a:r>
            <a:r>
              <a:rPr lang="pt-BR" sz="2400" b="1" baseline="30000" dirty="0">
                <a:solidFill>
                  <a:schemeClr val="accent1">
                    <a:lumMod val="75000"/>
                  </a:schemeClr>
                </a:solidFill>
              </a:rPr>
              <a:t>1,3</a:t>
            </a:r>
            <a:r>
              <a:rPr lang="pt-BR" b="1" dirty="0"/>
              <a:t>,</a:t>
            </a:r>
            <a:r>
              <a:rPr lang="pt-BR" sz="2000" b="1" dirty="0"/>
              <a:t> </a:t>
            </a:r>
            <a:r>
              <a:rPr lang="pt-BR" sz="2000" dirty="0"/>
              <a:t>Segundo autor</a:t>
            </a:r>
            <a:r>
              <a:rPr lang="pt-BR" sz="2000" baseline="30000" dirty="0"/>
              <a:t>2,3</a:t>
            </a:r>
          </a:p>
          <a:p>
            <a:pPr algn="ctr"/>
            <a:r>
              <a:rPr lang="en-US" sz="2000" dirty="0"/>
              <a:t>­</a:t>
            </a:r>
            <a:r>
              <a:rPr lang="en-US" sz="2000" baseline="30000" dirty="0"/>
              <a:t>1</a:t>
            </a:r>
            <a:r>
              <a:rPr lang="en-US" sz="2000" dirty="0"/>
              <a:t>Estudante de </a:t>
            </a:r>
            <a:r>
              <a:rPr lang="pt-BR" sz="2000" dirty="0"/>
              <a:t>pós-graduação</a:t>
            </a:r>
            <a:r>
              <a:rPr lang="en-US" sz="2000" dirty="0"/>
              <a:t> </a:t>
            </a:r>
            <a:r>
              <a:rPr lang="pt-BR" sz="2000" dirty="0"/>
              <a:t>em</a:t>
            </a:r>
            <a:r>
              <a:rPr lang="en-US" sz="2000" dirty="0"/>
              <a:t> </a:t>
            </a:r>
            <a:r>
              <a:rPr lang="pt-BR" sz="2000" dirty="0"/>
              <a:t>Engenharia</a:t>
            </a:r>
            <a:r>
              <a:rPr lang="en-US" sz="2000" dirty="0"/>
              <a:t> </a:t>
            </a:r>
            <a:r>
              <a:rPr lang="pt-BR" sz="2000" dirty="0"/>
              <a:t>Mecânica</a:t>
            </a:r>
            <a:r>
              <a:rPr lang="en-US" sz="2000" dirty="0"/>
              <a:t>, </a:t>
            </a:r>
            <a:r>
              <a:rPr lang="pt-BR" sz="2000" dirty="0"/>
              <a:t>Universidade Federal do Rio Grande do Norte, Natal-RN, Brasil; </a:t>
            </a:r>
            <a:r>
              <a:rPr lang="pt-BR" sz="2000" baseline="30000" dirty="0"/>
              <a:t>2</a:t>
            </a:r>
            <a:r>
              <a:rPr lang="pt-BR" sz="2000" dirty="0"/>
              <a:t>Professor na pós-graduação em Engenharia Mecânica, Universidade Federal do Rio Grande do Norte, Natal-RN, Brasil; </a:t>
            </a:r>
            <a:r>
              <a:rPr lang="pt-BR" sz="2000" baseline="30000" dirty="0"/>
              <a:t>3</a:t>
            </a:r>
            <a:r>
              <a:rPr lang="pt-BR" sz="2000" dirty="0"/>
              <a:t>Laboratório XXXX, Departamento de Engenharia Mecânica, UFRN, Natal-RN, Brasil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13841" y="1170567"/>
            <a:ext cx="16920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>
                <a:solidFill>
                  <a:srgbClr val="0B0E8F"/>
                </a:solidFill>
                <a:latin typeface="Agency FB" panose="020B0503020202020204" pitchFamily="34" charset="0"/>
              </a:rPr>
              <a:t>27 A 30 DE </a:t>
            </a:r>
            <a:r>
              <a:rPr lang="pt-BR" sz="900" b="1" dirty="0" smtClean="0">
                <a:solidFill>
                  <a:srgbClr val="0B0E8F"/>
                </a:solidFill>
                <a:latin typeface="Agency FB" panose="020B0503020202020204" pitchFamily="34" charset="0"/>
              </a:rPr>
              <a:t>NOVEMBRO DE 2018</a:t>
            </a:r>
            <a:endParaRPr lang="pt-BR" sz="900" b="1" dirty="0">
              <a:solidFill>
                <a:srgbClr val="0B0E8F"/>
              </a:solidFill>
              <a:latin typeface="Agency FB" panose="020B0503020202020204" pitchFamily="34" charset="0"/>
            </a:endParaRPr>
          </a:p>
        </p:txBody>
      </p:sp>
      <p:pic>
        <p:nvPicPr>
          <p:cNvPr id="9" name="Imagem 7" descr="https://arquivos.info.ufrn.br/arquivos/201001320652ac29826490284c6fe912/logo.gif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274" y="274715"/>
            <a:ext cx="2536484" cy="917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1976" y="377463"/>
            <a:ext cx="2224029" cy="711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4072662-9C7F-483C-9C77-9D87F718659E}"/>
              </a:ext>
            </a:extLst>
          </p:cNvPr>
          <p:cNvSpPr/>
          <p:nvPr/>
        </p:nvSpPr>
        <p:spPr>
          <a:xfrm>
            <a:off x="0" y="212942"/>
            <a:ext cx="12191999" cy="127149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6AAB24-9B96-4ACE-B9FC-8C21218E0955}"/>
              </a:ext>
            </a:extLst>
          </p:cNvPr>
          <p:cNvSpPr txBox="1"/>
          <p:nvPr/>
        </p:nvSpPr>
        <p:spPr>
          <a:xfrm>
            <a:off x="10367889" y="62930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SUMÁRIO</a:t>
            </a:r>
            <a:endParaRPr lang="pt-BR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91491" y="1981200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5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4072662-9C7F-483C-9C77-9D87F718659E}"/>
              </a:ext>
            </a:extLst>
          </p:cNvPr>
          <p:cNvSpPr/>
          <p:nvPr/>
        </p:nvSpPr>
        <p:spPr>
          <a:xfrm>
            <a:off x="0" y="212942"/>
            <a:ext cx="12191999" cy="127149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6AAB24-9B96-4ACE-B9FC-8C21218E0955}"/>
              </a:ext>
            </a:extLst>
          </p:cNvPr>
          <p:cNvSpPr txBox="1"/>
          <p:nvPr/>
        </p:nvSpPr>
        <p:spPr>
          <a:xfrm>
            <a:off x="10367889" y="62930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INTRODUÇÃO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54735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4072662-9C7F-483C-9C77-9D87F718659E}"/>
              </a:ext>
            </a:extLst>
          </p:cNvPr>
          <p:cNvSpPr/>
          <p:nvPr/>
        </p:nvSpPr>
        <p:spPr>
          <a:xfrm>
            <a:off x="0" y="212942"/>
            <a:ext cx="12191999" cy="127149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6AAB24-9B96-4ACE-B9FC-8C21218E0955}"/>
              </a:ext>
            </a:extLst>
          </p:cNvPr>
          <p:cNvSpPr txBox="1"/>
          <p:nvPr/>
        </p:nvSpPr>
        <p:spPr>
          <a:xfrm>
            <a:off x="10367889" y="62930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MATERIAIS E MÉTODOS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644933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4072662-9C7F-483C-9C77-9D87F718659E}"/>
              </a:ext>
            </a:extLst>
          </p:cNvPr>
          <p:cNvSpPr/>
          <p:nvPr/>
        </p:nvSpPr>
        <p:spPr>
          <a:xfrm>
            <a:off x="0" y="212942"/>
            <a:ext cx="12191999" cy="127149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6AAB24-9B96-4ACE-B9FC-8C21218E0955}"/>
              </a:ext>
            </a:extLst>
          </p:cNvPr>
          <p:cNvSpPr txBox="1"/>
          <p:nvPr/>
        </p:nvSpPr>
        <p:spPr>
          <a:xfrm>
            <a:off x="10367889" y="62930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4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RESULTADOS E DISCUSSÕES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294410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4072662-9C7F-483C-9C77-9D87F718659E}"/>
              </a:ext>
            </a:extLst>
          </p:cNvPr>
          <p:cNvSpPr/>
          <p:nvPr/>
        </p:nvSpPr>
        <p:spPr>
          <a:xfrm>
            <a:off x="0" y="212942"/>
            <a:ext cx="12191999" cy="127149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6AAB24-9B96-4ACE-B9FC-8C21218E0955}"/>
              </a:ext>
            </a:extLst>
          </p:cNvPr>
          <p:cNvSpPr txBox="1"/>
          <p:nvPr/>
        </p:nvSpPr>
        <p:spPr>
          <a:xfrm>
            <a:off x="10367889" y="62930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5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CONCLUSÕES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508192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4072662-9C7F-483C-9C77-9D87F718659E}"/>
              </a:ext>
            </a:extLst>
          </p:cNvPr>
          <p:cNvSpPr/>
          <p:nvPr/>
        </p:nvSpPr>
        <p:spPr>
          <a:xfrm>
            <a:off x="0" y="212942"/>
            <a:ext cx="12191999" cy="127149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6AAB24-9B96-4ACE-B9FC-8C21218E0955}"/>
              </a:ext>
            </a:extLst>
          </p:cNvPr>
          <p:cNvSpPr txBox="1"/>
          <p:nvPr/>
        </p:nvSpPr>
        <p:spPr>
          <a:xfrm>
            <a:off x="10367889" y="62930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6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REFERÊNCIAS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024450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4072662-9C7F-483C-9C77-9D87F718659E}"/>
              </a:ext>
            </a:extLst>
          </p:cNvPr>
          <p:cNvSpPr/>
          <p:nvPr/>
        </p:nvSpPr>
        <p:spPr>
          <a:xfrm>
            <a:off x="0" y="312738"/>
            <a:ext cx="12191999" cy="127149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AGRADECIMENTOS</a:t>
            </a:r>
            <a:endParaRPr lang="pt-BR" sz="2800" b="1" dirty="0"/>
          </a:p>
        </p:txBody>
      </p:sp>
      <p:pic>
        <p:nvPicPr>
          <p:cNvPr id="5" name="Picture 4" descr="Resultado de imagem para ufrn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8763" y="5368008"/>
            <a:ext cx="1960472" cy="62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sultado de imagem para ppg ufr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191"/>
          <a:stretch/>
        </p:blipFill>
        <p:spPr bwMode="auto">
          <a:xfrm>
            <a:off x="9618868" y="5261572"/>
            <a:ext cx="1799728" cy="77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Resultado de imagem para ppgem ufr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574" y="5261572"/>
            <a:ext cx="2093017" cy="671246"/>
          </a:xfrm>
          <a:prstGeom prst="rect">
            <a:avLst/>
          </a:prstGeom>
        </p:spPr>
      </p:pic>
      <p:sp>
        <p:nvSpPr>
          <p:cNvPr id="14" name="CaixaDeTexto 2">
            <a:extLst>
              <a:ext uri="{FF2B5EF4-FFF2-40B4-BE49-F238E27FC236}">
                <a16:creationId xmlns:a16="http://schemas.microsoft.com/office/drawing/2014/main" id="{B1214D0B-D79E-4573-8FE0-AFCB6B4A991C}"/>
              </a:ext>
            </a:extLst>
          </p:cNvPr>
          <p:cNvSpPr txBox="1"/>
          <p:nvPr/>
        </p:nvSpPr>
        <p:spPr>
          <a:xfrm>
            <a:off x="10367889" y="62930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02182" y="480790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Realização:</a:t>
            </a:r>
            <a:endParaRPr lang="pt-BR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920089" y="486998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Apoio:</a:t>
            </a:r>
          </a:p>
        </p:txBody>
      </p:sp>
    </p:spTree>
    <p:extLst>
      <p:ext uri="{BB962C8B-B14F-4D97-AF65-F5344CB8AC3E}">
        <p14:creationId xmlns:p14="http://schemas.microsoft.com/office/powerpoint/2010/main" val="3050435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101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Agency FB</vt:lpstr>
      <vt:lpstr>Arial</vt:lpstr>
      <vt:lpstr>Calibri</vt:lpstr>
      <vt:lpstr>Calibri Light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Davila Lopes</dc:creator>
  <cp:lastModifiedBy>Gabriel Nogueira</cp:lastModifiedBy>
  <cp:revision>39</cp:revision>
  <dcterms:created xsi:type="dcterms:W3CDTF">2018-08-11T21:56:04Z</dcterms:created>
  <dcterms:modified xsi:type="dcterms:W3CDTF">2018-09-12T19:51:50Z</dcterms:modified>
</cp:coreProperties>
</file>